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3"/>
  </p:notesMasterIdLst>
  <p:sldIdLst>
    <p:sldId id="256" r:id="rId2"/>
    <p:sldId id="257" r:id="rId3"/>
    <p:sldId id="265" r:id="rId4"/>
    <p:sldId id="271" r:id="rId5"/>
    <p:sldId id="270" r:id="rId6"/>
    <p:sldId id="259" r:id="rId7"/>
    <p:sldId id="264" r:id="rId8"/>
    <p:sldId id="262" r:id="rId9"/>
    <p:sldId id="273" r:id="rId10"/>
    <p:sldId id="274" r:id="rId11"/>
    <p:sldId id="266" r:id="rId12"/>
    <p:sldId id="263" r:id="rId13"/>
    <p:sldId id="268" r:id="rId14"/>
    <p:sldId id="275" r:id="rId15"/>
    <p:sldId id="276" r:id="rId16"/>
    <p:sldId id="277" r:id="rId17"/>
    <p:sldId id="279" r:id="rId18"/>
    <p:sldId id="281" r:id="rId19"/>
    <p:sldId id="278" r:id="rId20"/>
    <p:sldId id="280" r:id="rId21"/>
    <p:sldId id="269" r:id="rId22"/>
  </p:sldIdLst>
  <p:sldSz cx="12192000" cy="6858000"/>
  <p:notesSz cx="6858000" cy="3676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Niklas Best" initials="JNB" lastIdx="1" clrIdx="0">
    <p:extLst>
      <p:ext uri="{19B8F6BF-5375-455C-9EA6-DF929625EA0E}">
        <p15:presenceInfo xmlns:p15="http://schemas.microsoft.com/office/powerpoint/2012/main" userId="ca1ced72037ebc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06A5"/>
    <a:srgbClr val="E848E0"/>
    <a:srgbClr val="45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2B06B-8A05-45F3-91DE-655C1B32779D}" v="60" dt="2020-06-10T09:17:57.414"/>
    <p1510:client id="{AF5163FE-218C-4638-92BA-8B244CC9E91F}" v="1638" dt="2020-06-10T08:12:34.203"/>
    <p1510:client id="{D493245D-B4AE-45FD-947A-2BE36FC17CAA}" v="85" dt="2020-06-10T01:08:36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7474" autoAdjust="0"/>
  </p:normalViewPr>
  <p:slideViewPr>
    <p:cSldViewPr snapToGrid="0">
      <p:cViewPr varScale="1">
        <p:scale>
          <a:sx n="54" d="100"/>
          <a:sy n="54" d="100"/>
        </p:scale>
        <p:origin x="27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W" userId="cdacac8a93c38c4f" providerId="Windows Live" clId="Web-{6442B06B-8A05-45F3-91DE-655C1B32779D}"/>
    <pc:docChg chg="modSld">
      <pc:chgData name="Kevin W" userId="cdacac8a93c38c4f" providerId="Windows Live" clId="Web-{6442B06B-8A05-45F3-91DE-655C1B32779D}" dt="2020-06-10T09:17:57.227" v="299"/>
      <pc:docMkLst>
        <pc:docMk/>
      </pc:docMkLst>
      <pc:sldChg chg="modNotes">
        <pc:chgData name="Kevin W" userId="cdacac8a93c38c4f" providerId="Windows Live" clId="Web-{6442B06B-8A05-45F3-91DE-655C1B32779D}" dt="2020-06-10T09:17:57.227" v="299"/>
        <pc:sldMkLst>
          <pc:docMk/>
          <pc:sldMk cId="251942564" sldId="262"/>
        </pc:sldMkLst>
      </pc:sldChg>
      <pc:sldChg chg="modNotes">
        <pc:chgData name="Kevin W" userId="cdacac8a93c38c4f" providerId="Windows Live" clId="Web-{6442B06B-8A05-45F3-91DE-655C1B32779D}" dt="2020-06-10T07:14:07.724" v="2"/>
        <pc:sldMkLst>
          <pc:docMk/>
          <pc:sldMk cId="3189063620" sldId="263"/>
        </pc:sldMkLst>
      </pc:sldChg>
      <pc:sldChg chg="modSp modNotes">
        <pc:chgData name="Kevin W" userId="cdacac8a93c38c4f" providerId="Windows Live" clId="Web-{6442B06B-8A05-45F3-91DE-655C1B32779D}" dt="2020-06-10T08:30:11.464" v="269"/>
        <pc:sldMkLst>
          <pc:docMk/>
          <pc:sldMk cId="2793968020" sldId="264"/>
        </pc:sldMkLst>
        <pc:spChg chg="mod">
          <ac:chgData name="Kevin W" userId="cdacac8a93c38c4f" providerId="Windows Live" clId="Web-{6442B06B-8A05-45F3-91DE-655C1B32779D}" dt="2020-06-10T07:45:35.680" v="151" actId="20577"/>
          <ac:spMkLst>
            <pc:docMk/>
            <pc:sldMk cId="2793968020" sldId="264"/>
            <ac:spMk id="3" creationId="{1579A42A-4B07-431E-B9FA-53EE38EC9902}"/>
          </ac:spMkLst>
        </pc:spChg>
      </pc:sldChg>
      <pc:sldChg chg="modNotes">
        <pc:chgData name="Kevin W" userId="cdacac8a93c38c4f" providerId="Windows Live" clId="Web-{6442B06B-8A05-45F3-91DE-655C1B32779D}" dt="2020-06-10T08:05:52.206" v="253"/>
        <pc:sldMkLst>
          <pc:docMk/>
          <pc:sldMk cId="481274376" sldId="273"/>
        </pc:sldMkLst>
      </pc:sldChg>
      <pc:sldChg chg="modNotes">
        <pc:chgData name="Kevin W" userId="cdacac8a93c38c4f" providerId="Windows Live" clId="Web-{6442B06B-8A05-45F3-91DE-655C1B32779D}" dt="2020-06-10T07:52:16.267" v="220"/>
        <pc:sldMkLst>
          <pc:docMk/>
          <pc:sldMk cId="2339684936" sldId="274"/>
        </pc:sldMkLst>
      </pc:sldChg>
    </pc:docChg>
  </pc:docChgLst>
  <pc:docChgLst>
    <pc:chgData name="Jan Niklas Best" userId="ca1ced72037ebc80" providerId="LiveId" clId="{AF5163FE-218C-4638-92BA-8B244CC9E91F}"/>
    <pc:docChg chg="undo redo custSel mod addSld delSld modSld sldOrd modMainMaster">
      <pc:chgData name="Jan Niklas Best" userId="ca1ced72037ebc80" providerId="LiveId" clId="{AF5163FE-218C-4638-92BA-8B244CC9E91F}" dt="2020-06-10T08:12:34.204" v="8276" actId="20577"/>
      <pc:docMkLst>
        <pc:docMk/>
      </pc:docMkLst>
      <pc:sldChg chg="addSp delSp modSp mod setBg">
        <pc:chgData name="Jan Niklas Best" userId="ca1ced72037ebc80" providerId="LiveId" clId="{AF5163FE-218C-4638-92BA-8B244CC9E91F}" dt="2020-06-09T23:06:21.591" v="6627" actId="20577"/>
        <pc:sldMkLst>
          <pc:docMk/>
          <pc:sldMk cId="689659190" sldId="256"/>
        </pc:sldMkLst>
        <pc:spChg chg="add del mod">
          <ac:chgData name="Jan Niklas Best" userId="ca1ced72037ebc80" providerId="LiveId" clId="{AF5163FE-218C-4638-92BA-8B244CC9E91F}" dt="2020-06-09T14:50:00.253" v="681" actId="478"/>
          <ac:spMkLst>
            <pc:docMk/>
            <pc:sldMk cId="689659190" sldId="256"/>
            <ac:spMk id="2" creationId="{3669716E-A984-41E6-B861-FB88A0CABC7A}"/>
          </ac:spMkLst>
        </pc:spChg>
        <pc:spChg chg="add mod">
          <ac:chgData name="Jan Niklas Best" userId="ca1ced72037ebc80" providerId="LiveId" clId="{AF5163FE-218C-4638-92BA-8B244CC9E91F}" dt="2020-06-09T15:06:18.123" v="973" actId="1076"/>
          <ac:spMkLst>
            <pc:docMk/>
            <pc:sldMk cId="689659190" sldId="256"/>
            <ac:spMk id="3" creationId="{D92E2216-B740-4855-AE39-DB3A0790E1F1}"/>
          </ac:spMkLst>
        </pc:spChg>
        <pc:spChg chg="mod">
          <ac:chgData name="Jan Niklas Best" userId="ca1ced72037ebc80" providerId="LiveId" clId="{AF5163FE-218C-4638-92BA-8B244CC9E91F}" dt="2020-06-09T18:32:21.160" v="1568" actId="20577"/>
          <ac:spMkLst>
            <pc:docMk/>
            <pc:sldMk cId="689659190" sldId="256"/>
            <ac:spMk id="4" creationId="{00000000-0000-0000-0000-000000000000}"/>
          </ac:spMkLst>
        </pc:spChg>
        <pc:spChg chg="mod ord">
          <ac:chgData name="Jan Niklas Best" userId="ca1ced72037ebc80" providerId="LiveId" clId="{AF5163FE-218C-4638-92BA-8B244CC9E91F}" dt="2020-06-09T23:06:21.591" v="6627" actId="20577"/>
          <ac:spMkLst>
            <pc:docMk/>
            <pc:sldMk cId="689659190" sldId="256"/>
            <ac:spMk id="5" creationId="{00000000-0000-0000-0000-000000000000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73" creationId="{07322A9E-F1EC-405E-8971-BA906EFFCCB8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75" creationId="{A5704422-1118-4FD1-95AD-29A064EB80D9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77" creationId="{A88B2AAA-B805-498E-A9E6-98B885855498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79" creationId="{9B8051E0-19D7-43E1-BFD9-E6DBFEB3A3F1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81" creationId="{4EDB2B02-86A2-46F5-A4BE-B7D9B10411D6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83" creationId="{43954639-FB5D-41F4-9560-6F6DFE778425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85" creationId="{E898931C-0323-41FA-A036-20F818B1FF81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87" creationId="{89AFE9DD-0792-4B98-B4EB-97ACA17E6AA8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89" creationId="{3981F5C4-9AE1-404E-AF44-A4E6DB374F9D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91" creationId="{763C1781-8726-4FAC-8C45-FF40376BE409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93" creationId="{301491B5-56C7-43DC-A3D9-861EECCA056A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95" creationId="{237E2353-22DF-46E0-A200-FB30F8F394E2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97" creationId="{DD6138DB-057B-45F7-A5F4-E7BFDA20D02C}"/>
          </ac:spMkLst>
        </pc:spChg>
        <pc:spChg chg="add del">
          <ac:chgData name="Jan Niklas Best" userId="ca1ced72037ebc80" providerId="LiveId" clId="{AF5163FE-218C-4638-92BA-8B244CC9E91F}" dt="2020-06-09T14:51:42.697" v="703" actId="26606"/>
          <ac:spMkLst>
            <pc:docMk/>
            <pc:sldMk cId="689659190" sldId="256"/>
            <ac:spMk id="99" creationId="{79A54AB1-B64F-4843-BFAB-81CB74E66B65}"/>
          </ac:spMkLst>
        </pc:spChg>
        <pc:picChg chg="add mod">
          <ac:chgData name="Jan Niklas Best" userId="ca1ced72037ebc80" providerId="LiveId" clId="{AF5163FE-218C-4638-92BA-8B244CC9E91F}" dt="2020-06-09T14:54:27.169" v="727" actId="1076"/>
          <ac:picMkLst>
            <pc:docMk/>
            <pc:sldMk cId="689659190" sldId="256"/>
            <ac:picMk id="1028" creationId="{BCD06A56-A624-41CB-B63A-142C1DD8B3B2}"/>
          </ac:picMkLst>
        </pc:picChg>
      </pc:sldChg>
      <pc:sldChg chg="addSp delSp modSp mod setBg">
        <pc:chgData name="Jan Niklas Best" userId="ca1ced72037ebc80" providerId="LiveId" clId="{AF5163FE-218C-4638-92BA-8B244CC9E91F}" dt="2020-06-09T22:58:41.943" v="6431" actId="20577"/>
        <pc:sldMkLst>
          <pc:docMk/>
          <pc:sldMk cId="296379702" sldId="257"/>
        </pc:sldMkLst>
        <pc:spChg chg="mod">
          <ac:chgData name="Jan Niklas Best" userId="ca1ced72037ebc80" providerId="LiveId" clId="{AF5163FE-218C-4638-92BA-8B244CC9E91F}" dt="2020-06-09T20:38:37.389" v="3552" actId="122"/>
          <ac:spMkLst>
            <pc:docMk/>
            <pc:sldMk cId="296379702" sldId="257"/>
            <ac:spMk id="2" creationId="{00000000-0000-0000-0000-000000000000}"/>
          </ac:spMkLst>
        </pc:spChg>
        <pc:spChg chg="del mod">
          <ac:chgData name="Jan Niklas Best" userId="ca1ced72037ebc80" providerId="LiveId" clId="{AF5163FE-218C-4638-92BA-8B244CC9E91F}" dt="2020-06-09T14:58:12.297" v="956" actId="26606"/>
          <ac:spMkLst>
            <pc:docMk/>
            <pc:sldMk cId="296379702" sldId="257"/>
            <ac:spMk id="3" creationId="{00000000-0000-0000-0000-000000000000}"/>
          </ac:spMkLst>
        </pc:spChg>
        <pc:spChg chg="add del">
          <ac:chgData name="Jan Niklas Best" userId="ca1ced72037ebc80" providerId="LiveId" clId="{AF5163FE-218C-4638-92BA-8B244CC9E91F}" dt="2020-06-09T14:50:07.141" v="683" actId="478"/>
          <ac:spMkLst>
            <pc:docMk/>
            <pc:sldMk cId="296379702" sldId="257"/>
            <ac:spMk id="4" creationId="{98DAF75D-6242-4A4C-80D0-53DBD5D15B76}"/>
          </ac:spMkLst>
        </pc:spChg>
        <pc:spChg chg="add del mod">
          <ac:chgData name="Jan Niklas Best" userId="ca1ced72037ebc80" providerId="LiveId" clId="{AF5163FE-218C-4638-92BA-8B244CC9E91F}" dt="2020-06-09T14:50:14.486" v="686" actId="478"/>
          <ac:spMkLst>
            <pc:docMk/>
            <pc:sldMk cId="296379702" sldId="257"/>
            <ac:spMk id="5" creationId="{2918EEEF-EA10-4F81-9F9F-A26F0B2FF140}"/>
          </ac:spMkLst>
        </pc:spChg>
        <pc:spChg chg="add del">
          <ac:chgData name="Jan Niklas Best" userId="ca1ced72037ebc80" providerId="LiveId" clId="{AF5163FE-218C-4638-92BA-8B244CC9E91F}" dt="2020-06-09T20:33:35.863" v="3527" actId="26606"/>
          <ac:spMkLst>
            <pc:docMk/>
            <pc:sldMk cId="296379702" sldId="257"/>
            <ac:spMk id="9" creationId="{3A5B4632-C963-4296-86F0-79AA9EA5AE98}"/>
          </ac:spMkLst>
        </pc:spChg>
        <pc:spChg chg="add del">
          <ac:chgData name="Jan Niklas Best" userId="ca1ced72037ebc80" providerId="LiveId" clId="{AF5163FE-218C-4638-92BA-8B244CC9E91F}" dt="2020-06-09T20:33:08.117" v="3513" actId="26606"/>
          <ac:spMkLst>
            <pc:docMk/>
            <pc:sldMk cId="296379702" sldId="257"/>
            <ac:spMk id="12" creationId="{D2FD2338-15D7-4C18-8A7D-01C27C878644}"/>
          </ac:spMkLst>
        </pc:spChg>
        <pc:spChg chg="add del">
          <ac:chgData name="Jan Niklas Best" userId="ca1ced72037ebc80" providerId="LiveId" clId="{AF5163FE-218C-4638-92BA-8B244CC9E91F}" dt="2020-06-09T20:30:34.377" v="3495" actId="26606"/>
          <ac:spMkLst>
            <pc:docMk/>
            <pc:sldMk cId="296379702" sldId="257"/>
            <ac:spMk id="13" creationId="{F94AA2BD-2E3F-4B1D-8127-5744B8115311}"/>
          </ac:spMkLst>
        </pc:spChg>
        <pc:spChg chg="add del">
          <ac:chgData name="Jan Niklas Best" userId="ca1ced72037ebc80" providerId="LiveId" clId="{AF5163FE-218C-4638-92BA-8B244CC9E91F}" dt="2020-06-09T20:30:34.377" v="3495" actId="26606"/>
          <ac:spMkLst>
            <pc:docMk/>
            <pc:sldMk cId="296379702" sldId="257"/>
            <ac:spMk id="14" creationId="{4BD02261-2DC8-4AA8-9E16-7751AE892445}"/>
          </ac:spMkLst>
        </pc:spChg>
        <pc:spChg chg="add del">
          <ac:chgData name="Jan Niklas Best" userId="ca1ced72037ebc80" providerId="LiveId" clId="{AF5163FE-218C-4638-92BA-8B244CC9E91F}" dt="2020-06-09T20:30:34.377" v="3495" actId="26606"/>
          <ac:spMkLst>
            <pc:docMk/>
            <pc:sldMk cId="296379702" sldId="257"/>
            <ac:spMk id="15" creationId="{3D752CF2-2291-40B5-B462-C17B174C10BC}"/>
          </ac:spMkLst>
        </pc:spChg>
        <pc:spChg chg="add del">
          <ac:chgData name="Jan Niklas Best" userId="ca1ced72037ebc80" providerId="LiveId" clId="{AF5163FE-218C-4638-92BA-8B244CC9E91F}" dt="2020-06-09T20:30:03.870" v="3491" actId="26606"/>
          <ac:spMkLst>
            <pc:docMk/>
            <pc:sldMk cId="296379702" sldId="257"/>
            <ac:spMk id="16" creationId="{F94AA2BD-2E3F-4B1D-8127-5744B8115311}"/>
          </ac:spMkLst>
        </pc:spChg>
        <pc:spChg chg="add del">
          <ac:chgData name="Jan Niklas Best" userId="ca1ced72037ebc80" providerId="LiveId" clId="{AF5163FE-218C-4638-92BA-8B244CC9E91F}" dt="2020-06-09T20:30:03.870" v="3491" actId="26606"/>
          <ac:spMkLst>
            <pc:docMk/>
            <pc:sldMk cId="296379702" sldId="257"/>
            <ac:spMk id="18" creationId="{4BD02261-2DC8-4AA8-9E16-7751AE892445}"/>
          </ac:spMkLst>
        </pc:spChg>
        <pc:spChg chg="add del">
          <ac:chgData name="Jan Niklas Best" userId="ca1ced72037ebc80" providerId="LiveId" clId="{AF5163FE-218C-4638-92BA-8B244CC9E91F}" dt="2020-06-09T20:30:03.870" v="3491" actId="26606"/>
          <ac:spMkLst>
            <pc:docMk/>
            <pc:sldMk cId="296379702" sldId="257"/>
            <ac:spMk id="20" creationId="{3D752CF2-2291-40B5-B462-C17B174C10BC}"/>
          </ac:spMkLst>
        </pc:spChg>
        <pc:spChg chg="add del">
          <ac:chgData name="Jan Niklas Best" userId="ca1ced72037ebc80" providerId="LiveId" clId="{AF5163FE-218C-4638-92BA-8B244CC9E91F}" dt="2020-06-09T20:33:08.117" v="3513" actId="26606"/>
          <ac:spMkLst>
            <pc:docMk/>
            <pc:sldMk cId="296379702" sldId="257"/>
            <ac:spMk id="21" creationId="{02F5FFC2-6527-4F0E-BD4D-D0556D98B04D}"/>
          </ac:spMkLst>
        </pc:spChg>
        <pc:spChg chg="add del">
          <ac:chgData name="Jan Niklas Best" userId="ca1ced72037ebc80" providerId="LiveId" clId="{AF5163FE-218C-4638-92BA-8B244CC9E91F}" dt="2020-06-09T20:33:25.166" v="3521" actId="26606"/>
          <ac:spMkLst>
            <pc:docMk/>
            <pc:sldMk cId="296379702" sldId="257"/>
            <ac:spMk id="22" creationId="{37E32B78-23DD-4E77-8B9C-7779E3BF20C2}"/>
          </ac:spMkLst>
        </pc:spChg>
        <pc:spChg chg="add del">
          <ac:chgData name="Jan Niklas Best" userId="ca1ced72037ebc80" providerId="LiveId" clId="{AF5163FE-218C-4638-92BA-8B244CC9E91F}" dt="2020-06-09T20:33:10.383" v="3515" actId="26606"/>
          <ac:spMkLst>
            <pc:docMk/>
            <pc:sldMk cId="296379702" sldId="257"/>
            <ac:spMk id="23" creationId="{C5E409A5-CF1D-458A-9663-2151ED82F375}"/>
          </ac:spMkLst>
        </pc:spChg>
        <pc:spChg chg="add del">
          <ac:chgData name="Jan Niklas Best" userId="ca1ced72037ebc80" providerId="LiveId" clId="{AF5163FE-218C-4638-92BA-8B244CC9E91F}" dt="2020-06-09T20:33:10.383" v="3515" actId="26606"/>
          <ac:spMkLst>
            <pc:docMk/>
            <pc:sldMk cId="296379702" sldId="257"/>
            <ac:spMk id="25" creationId="{70143844-CA1B-4124-9147-25EAB6ABCECB}"/>
          </ac:spMkLst>
        </pc:spChg>
        <pc:spChg chg="add del">
          <ac:chgData name="Jan Niklas Best" userId="ca1ced72037ebc80" providerId="LiveId" clId="{AF5163FE-218C-4638-92BA-8B244CC9E91F}" dt="2020-06-09T20:33:12.382" v="3517" actId="26606"/>
          <ac:spMkLst>
            <pc:docMk/>
            <pc:sldMk cId="296379702" sldId="257"/>
            <ac:spMk id="27" creationId="{D2FD2338-15D7-4C18-8A7D-01C27C878644}"/>
          </ac:spMkLst>
        </pc:spChg>
        <pc:spChg chg="add del">
          <ac:chgData name="Jan Niklas Best" userId="ca1ced72037ebc80" providerId="LiveId" clId="{AF5163FE-218C-4638-92BA-8B244CC9E91F}" dt="2020-06-09T20:33:12.382" v="3517" actId="26606"/>
          <ac:spMkLst>
            <pc:docMk/>
            <pc:sldMk cId="296379702" sldId="257"/>
            <ac:spMk id="29" creationId="{02F5FFC2-6527-4F0E-BD4D-D0556D98B04D}"/>
          </ac:spMkLst>
        </pc:spChg>
        <pc:spChg chg="add del">
          <ac:chgData name="Jan Niklas Best" userId="ca1ced72037ebc80" providerId="LiveId" clId="{AF5163FE-218C-4638-92BA-8B244CC9E91F}" dt="2020-06-09T20:33:28.447" v="3525" actId="26606"/>
          <ac:spMkLst>
            <pc:docMk/>
            <pc:sldMk cId="296379702" sldId="257"/>
            <ac:spMk id="30" creationId="{37E32B78-23DD-4E77-8B9C-7779E3BF20C2}"/>
          </ac:spMkLst>
        </pc:spChg>
        <pc:graphicFrameChg chg="add mod ord modGraphic">
          <ac:chgData name="Jan Niklas Best" userId="ca1ced72037ebc80" providerId="LiveId" clId="{AF5163FE-218C-4638-92BA-8B244CC9E91F}" dt="2020-06-09T22:58:41.943" v="6431" actId="20577"/>
          <ac:graphicFrameMkLst>
            <pc:docMk/>
            <pc:sldMk cId="296379702" sldId="257"/>
            <ac:graphicFrameMk id="6" creationId="{7EDB844A-0884-4F82-8580-C2073B63510C}"/>
          </ac:graphicFrameMkLst>
        </pc:graphicFrameChg>
        <pc:picChg chg="add del mod">
          <ac:chgData name="Jan Niklas Best" userId="ca1ced72037ebc80" providerId="LiveId" clId="{AF5163FE-218C-4638-92BA-8B244CC9E91F}" dt="2020-06-09T20:29:28.806" v="3479"/>
          <ac:picMkLst>
            <pc:docMk/>
            <pc:sldMk cId="296379702" sldId="257"/>
            <ac:picMk id="8" creationId="{736D2C98-C654-42AC-8751-FBA220AB8070}"/>
          </ac:picMkLst>
        </pc:picChg>
        <pc:picChg chg="add del mod">
          <ac:chgData name="Jan Niklas Best" userId="ca1ced72037ebc80" providerId="LiveId" clId="{AF5163FE-218C-4638-92BA-8B244CC9E91F}" dt="2020-06-09T20:30:47.026" v="3505"/>
          <ac:picMkLst>
            <pc:docMk/>
            <pc:sldMk cId="296379702" sldId="257"/>
            <ac:picMk id="11" creationId="{08048CF2-6EC9-4515-814F-1849DAF7047D}"/>
          </ac:picMkLst>
        </pc:picChg>
        <pc:picChg chg="add del mod">
          <ac:chgData name="Jan Niklas Best" userId="ca1ced72037ebc80" providerId="LiveId" clId="{AF5163FE-218C-4638-92BA-8B244CC9E91F}" dt="2020-06-09T20:33:39.168" v="3532" actId="478"/>
          <ac:picMkLst>
            <pc:docMk/>
            <pc:sldMk cId="296379702" sldId="257"/>
            <ac:picMk id="17" creationId="{4CD0E487-C57B-4B68-9213-182B2C80B32A}"/>
          </ac:picMkLst>
        </pc:picChg>
        <pc:picChg chg="add del">
          <ac:chgData name="Jan Niklas Best" userId="ca1ced72037ebc80" providerId="LiveId" clId="{AF5163FE-218C-4638-92BA-8B244CC9E91F}" dt="2020-06-09T20:33:08.117" v="3513" actId="26606"/>
          <ac:picMkLst>
            <pc:docMk/>
            <pc:sldMk cId="296379702" sldId="257"/>
            <ac:picMk id="19" creationId="{C129C922-12D1-401C-8095-86D765C28BF9}"/>
          </ac:picMkLst>
        </pc:picChg>
        <pc:picChg chg="add del">
          <ac:chgData name="Jan Niklas Best" userId="ca1ced72037ebc80" providerId="LiveId" clId="{AF5163FE-218C-4638-92BA-8B244CC9E91F}" dt="2020-06-09T20:33:10.383" v="3515" actId="26606"/>
          <ac:picMkLst>
            <pc:docMk/>
            <pc:sldMk cId="296379702" sldId="257"/>
            <ac:picMk id="24" creationId="{919F297E-B60D-4F97-8148-C5F192A54130}"/>
          </ac:picMkLst>
        </pc:picChg>
        <pc:picChg chg="add del">
          <ac:chgData name="Jan Niklas Best" userId="ca1ced72037ebc80" providerId="LiveId" clId="{AF5163FE-218C-4638-92BA-8B244CC9E91F}" dt="2020-06-09T20:33:27.651" v="3523" actId="26606"/>
          <ac:picMkLst>
            <pc:docMk/>
            <pc:sldMk cId="296379702" sldId="257"/>
            <ac:picMk id="26" creationId="{77E9FD80-4201-4757-9DC1-4728CEF4564F}"/>
          </ac:picMkLst>
        </pc:picChg>
        <pc:picChg chg="add del">
          <ac:chgData name="Jan Niklas Best" userId="ca1ced72037ebc80" providerId="LiveId" clId="{AF5163FE-218C-4638-92BA-8B244CC9E91F}" dt="2020-06-09T20:33:12.382" v="3517" actId="26606"/>
          <ac:picMkLst>
            <pc:docMk/>
            <pc:sldMk cId="296379702" sldId="257"/>
            <ac:picMk id="28" creationId="{C129C922-12D1-401C-8095-86D765C28BF9}"/>
          </ac:picMkLst>
        </pc:picChg>
        <pc:picChg chg="add del mod">
          <ac:chgData name="Jan Niklas Best" userId="ca1ced72037ebc80" providerId="LiveId" clId="{AF5163FE-218C-4638-92BA-8B244CC9E91F}" dt="2020-06-09T20:37:43.376" v="3546" actId="478"/>
          <ac:picMkLst>
            <pc:docMk/>
            <pc:sldMk cId="296379702" sldId="257"/>
            <ac:picMk id="32" creationId="{10D0900A-FC8D-4750-BA21-4F941D7BC7E1}"/>
          </ac:picMkLst>
        </pc:picChg>
        <pc:picChg chg="add mod">
          <ac:chgData name="Jan Niklas Best" userId="ca1ced72037ebc80" providerId="LiveId" clId="{AF5163FE-218C-4638-92BA-8B244CC9E91F}" dt="2020-06-09T20:38:15.119" v="3551" actId="1076"/>
          <ac:picMkLst>
            <pc:docMk/>
            <pc:sldMk cId="296379702" sldId="257"/>
            <ac:picMk id="34" creationId="{BF01808E-DB95-4EFF-974D-8F5C1F95586F}"/>
          </ac:picMkLst>
        </pc:picChg>
      </pc:sldChg>
      <pc:sldChg chg="addSp delSp modSp del mod setBg">
        <pc:chgData name="Jan Niklas Best" userId="ca1ced72037ebc80" providerId="LiveId" clId="{AF5163FE-218C-4638-92BA-8B244CC9E91F}" dt="2020-06-09T22:53:12.318" v="6391" actId="47"/>
        <pc:sldMkLst>
          <pc:docMk/>
          <pc:sldMk cId="2363492739" sldId="258"/>
        </pc:sldMkLst>
        <pc:spChg chg="mod">
          <ac:chgData name="Jan Niklas Best" userId="ca1ced72037ebc80" providerId="LiveId" clId="{AF5163FE-218C-4638-92BA-8B244CC9E91F}" dt="2020-06-09T18:41:55.113" v="1902" actId="20577"/>
          <ac:spMkLst>
            <pc:docMk/>
            <pc:sldMk cId="2363492739" sldId="258"/>
            <ac:spMk id="2" creationId="{00000000-0000-0000-0000-000000000000}"/>
          </ac:spMkLst>
        </pc:spChg>
        <pc:spChg chg="del">
          <ac:chgData name="Jan Niklas Best" userId="ca1ced72037ebc80" providerId="LiveId" clId="{AF5163FE-218C-4638-92BA-8B244CC9E91F}" dt="2020-06-09T15:53:55.570" v="1100" actId="478"/>
          <ac:spMkLst>
            <pc:docMk/>
            <pc:sldMk cId="2363492739" sldId="258"/>
            <ac:spMk id="3" creationId="{00000000-0000-0000-0000-000000000000}"/>
          </ac:spMkLst>
        </pc:spChg>
        <pc:spChg chg="mod">
          <ac:chgData name="Jan Niklas Best" userId="ca1ced72037ebc80" providerId="LiveId" clId="{AF5163FE-218C-4638-92BA-8B244CC9E91F}" dt="2020-06-09T15:54:11.097" v="1105" actId="26606"/>
          <ac:spMkLst>
            <pc:docMk/>
            <pc:sldMk cId="2363492739" sldId="258"/>
            <ac:spMk id="4" creationId="{00000000-0000-0000-0000-000000000000}"/>
          </ac:spMkLst>
        </pc:spChg>
        <pc:spChg chg="add del">
          <ac:chgData name="Jan Niklas Best" userId="ca1ced72037ebc80" providerId="LiveId" clId="{AF5163FE-218C-4638-92BA-8B244CC9E91F}" dt="2020-06-09T15:54:11.070" v="1104" actId="26606"/>
          <ac:spMkLst>
            <pc:docMk/>
            <pc:sldMk cId="2363492739" sldId="258"/>
            <ac:spMk id="13" creationId="{49CD2D09-B1BB-4DF5-9E1C-3D21B21EDEFD}"/>
          </ac:spMkLst>
        </pc:spChg>
        <pc:spChg chg="add del">
          <ac:chgData name="Jan Niklas Best" userId="ca1ced72037ebc80" providerId="LiveId" clId="{AF5163FE-218C-4638-92BA-8B244CC9E91F}" dt="2020-06-09T15:54:11.070" v="1104" actId="26606"/>
          <ac:spMkLst>
            <pc:docMk/>
            <pc:sldMk cId="2363492739" sldId="258"/>
            <ac:spMk id="14" creationId="{967C29FE-FD32-4AFB-AD20-DBDF5864B2D8}"/>
          </ac:spMkLst>
        </pc:spChg>
        <pc:spChg chg="add mod">
          <ac:chgData name="Jan Niklas Best" userId="ca1ced72037ebc80" providerId="LiveId" clId="{AF5163FE-218C-4638-92BA-8B244CC9E91F}" dt="2020-06-09T18:31:54.193" v="1565"/>
          <ac:spMkLst>
            <pc:docMk/>
            <pc:sldMk cId="2363492739" sldId="258"/>
            <ac:spMk id="16" creationId="{4D12F2D6-304D-436E-9926-9017D6CFEA08}"/>
          </ac:spMkLst>
        </pc:spChg>
        <pc:picChg chg="add del">
          <ac:chgData name="Jan Niklas Best" userId="ca1ced72037ebc80" providerId="LiveId" clId="{AF5163FE-218C-4638-92BA-8B244CC9E91F}" dt="2020-06-09T15:54:09.543" v="1102" actId="26606"/>
          <ac:picMkLst>
            <pc:docMk/>
            <pc:sldMk cId="2363492739" sldId="258"/>
            <ac:picMk id="6" creationId="{03A1AF2B-4A82-435C-AD23-C9F70059E5C3}"/>
          </ac:picMkLst>
        </pc:picChg>
        <pc:picChg chg="add del">
          <ac:chgData name="Jan Niklas Best" userId="ca1ced72037ebc80" providerId="LiveId" clId="{AF5163FE-218C-4638-92BA-8B244CC9E91F}" dt="2020-06-09T15:54:09.543" v="1102" actId="26606"/>
          <ac:picMkLst>
            <pc:docMk/>
            <pc:sldMk cId="2363492739" sldId="258"/>
            <ac:picMk id="10" creationId="{19AE98B8-B73A-4724-B639-017087F9239F}"/>
          </ac:picMkLst>
        </pc:picChg>
        <pc:picChg chg="add del">
          <ac:chgData name="Jan Niklas Best" userId="ca1ced72037ebc80" providerId="LiveId" clId="{AF5163FE-218C-4638-92BA-8B244CC9E91F}" dt="2020-06-09T15:54:11.070" v="1104" actId="26606"/>
          <ac:picMkLst>
            <pc:docMk/>
            <pc:sldMk cId="2363492739" sldId="258"/>
            <ac:picMk id="12" creationId="{83355637-BA71-4F63-94C9-E77BF81BDFC0}"/>
          </ac:picMkLst>
        </pc:picChg>
        <pc:picChg chg="add del">
          <ac:chgData name="Jan Niklas Best" userId="ca1ced72037ebc80" providerId="LiveId" clId="{AF5163FE-218C-4638-92BA-8B244CC9E91F}" dt="2020-06-09T15:54:11.070" v="1104" actId="26606"/>
          <ac:picMkLst>
            <pc:docMk/>
            <pc:sldMk cId="2363492739" sldId="258"/>
            <ac:picMk id="15" creationId="{1FF2886A-622D-4B78-8E8D-76BF148B51BF}"/>
          </ac:picMkLst>
        </pc:picChg>
        <pc:picChg chg="add mod">
          <ac:chgData name="Jan Niklas Best" userId="ca1ced72037ebc80" providerId="LiveId" clId="{AF5163FE-218C-4638-92BA-8B244CC9E91F}" dt="2020-06-09T18:45:21.448" v="1992" actId="14826"/>
          <ac:picMkLst>
            <pc:docMk/>
            <pc:sldMk cId="2363492739" sldId="258"/>
            <ac:picMk id="17" creationId="{03A1AF2B-4A82-435C-AD23-C9F70059E5C3}"/>
          </ac:picMkLst>
        </pc:picChg>
        <pc:picChg chg="add">
          <ac:chgData name="Jan Niklas Best" userId="ca1ced72037ebc80" providerId="LiveId" clId="{AF5163FE-218C-4638-92BA-8B244CC9E91F}" dt="2020-06-09T15:54:11.097" v="1105" actId="26606"/>
          <ac:picMkLst>
            <pc:docMk/>
            <pc:sldMk cId="2363492739" sldId="258"/>
            <ac:picMk id="18" creationId="{19AE98B8-B73A-4724-B639-017087F9239F}"/>
          </ac:picMkLst>
        </pc:picChg>
      </pc:sldChg>
      <pc:sldChg chg="addSp delSp modSp new mod ord setBg modNotesTx">
        <pc:chgData name="Jan Niklas Best" userId="ca1ced72037ebc80" providerId="LiveId" clId="{AF5163FE-218C-4638-92BA-8B244CC9E91F}" dt="2020-06-10T07:32:39.578" v="8087" actId="20577"/>
        <pc:sldMkLst>
          <pc:docMk/>
          <pc:sldMk cId="784338722" sldId="259"/>
        </pc:sldMkLst>
        <pc:spChg chg="mod">
          <ac:chgData name="Jan Niklas Best" userId="ca1ced72037ebc80" providerId="LiveId" clId="{AF5163FE-218C-4638-92BA-8B244CC9E91F}" dt="2020-06-09T15:11:44.147" v="984" actId="26606"/>
          <ac:spMkLst>
            <pc:docMk/>
            <pc:sldMk cId="784338722" sldId="259"/>
            <ac:spMk id="2" creationId="{EE1A6AAE-DBB7-41EB-AA46-BEFE3570C3E3}"/>
          </ac:spMkLst>
        </pc:spChg>
        <pc:spChg chg="del">
          <ac:chgData name="Jan Niklas Best" userId="ca1ced72037ebc80" providerId="LiveId" clId="{AF5163FE-218C-4638-92BA-8B244CC9E91F}" dt="2020-06-09T15:07:42.293" v="974" actId="478"/>
          <ac:spMkLst>
            <pc:docMk/>
            <pc:sldMk cId="784338722" sldId="259"/>
            <ac:spMk id="3" creationId="{1C4B2B48-626D-48F1-B8DF-A5DB90C540B1}"/>
          </ac:spMkLst>
        </pc:spChg>
        <pc:spChg chg="del">
          <ac:chgData name="Jan Niklas Best" userId="ca1ced72037ebc80" providerId="LiveId" clId="{AF5163FE-218C-4638-92BA-8B244CC9E91F}" dt="2020-06-09T15:07:46.756" v="975" actId="478"/>
          <ac:spMkLst>
            <pc:docMk/>
            <pc:sldMk cId="784338722" sldId="259"/>
            <ac:spMk id="4" creationId="{CEAB69B1-1EB2-43D1-9749-39F5295F48AD}"/>
          </ac:spMkLst>
        </pc:spChg>
        <pc:spChg chg="add">
          <ac:chgData name="Jan Niklas Best" userId="ca1ced72037ebc80" providerId="LiveId" clId="{AF5163FE-218C-4638-92BA-8B244CC9E91F}" dt="2020-06-09T15:11:44.147" v="984" actId="26606"/>
          <ac:spMkLst>
            <pc:docMk/>
            <pc:sldMk cId="784338722" sldId="259"/>
            <ac:spMk id="13" creationId="{CD6788F9-7B56-46AB-83D3-1AC6FCF30491}"/>
          </ac:spMkLst>
        </pc:spChg>
        <pc:spChg chg="add">
          <ac:chgData name="Jan Niklas Best" userId="ca1ced72037ebc80" providerId="LiveId" clId="{AF5163FE-218C-4638-92BA-8B244CC9E91F}" dt="2020-06-09T15:11:44.147" v="984" actId="26606"/>
          <ac:spMkLst>
            <pc:docMk/>
            <pc:sldMk cId="784338722" sldId="259"/>
            <ac:spMk id="17" creationId="{41A04820-C326-4300-90B5-5BD134F5467E}"/>
          </ac:spMkLst>
        </pc:spChg>
        <pc:spChg chg="add">
          <ac:chgData name="Jan Niklas Best" userId="ca1ced72037ebc80" providerId="LiveId" clId="{AF5163FE-218C-4638-92BA-8B244CC9E91F}" dt="2020-06-09T15:11:44.147" v="984" actId="26606"/>
          <ac:spMkLst>
            <pc:docMk/>
            <pc:sldMk cId="784338722" sldId="259"/>
            <ac:spMk id="19" creationId="{0DEFC014-FFA5-4205-8F77-FA7CD09542F0}"/>
          </ac:spMkLst>
        </pc:spChg>
        <pc:spChg chg="add">
          <ac:chgData name="Jan Niklas Best" userId="ca1ced72037ebc80" providerId="LiveId" clId="{AF5163FE-218C-4638-92BA-8B244CC9E91F}" dt="2020-06-09T15:11:44.147" v="984" actId="26606"/>
          <ac:spMkLst>
            <pc:docMk/>
            <pc:sldMk cId="784338722" sldId="259"/>
            <ac:spMk id="21" creationId="{4420FB57-1484-4DE9-B68A-2F3C9738CB60}"/>
          </ac:spMkLst>
        </pc:spChg>
        <pc:spChg chg="add">
          <ac:chgData name="Jan Niklas Best" userId="ca1ced72037ebc80" providerId="LiveId" clId="{AF5163FE-218C-4638-92BA-8B244CC9E91F}" dt="2020-06-09T15:11:44.147" v="984" actId="26606"/>
          <ac:spMkLst>
            <pc:docMk/>
            <pc:sldMk cId="784338722" sldId="259"/>
            <ac:spMk id="23" creationId="{9641EB8E-6586-4EF4-9AAB-4199379B98D5}"/>
          </ac:spMkLst>
        </pc:spChg>
        <pc:picChg chg="add mod">
          <ac:chgData name="Jan Niklas Best" userId="ca1ced72037ebc80" providerId="LiveId" clId="{AF5163FE-218C-4638-92BA-8B244CC9E91F}" dt="2020-06-09T15:11:44.147" v="984" actId="26606"/>
          <ac:picMkLst>
            <pc:docMk/>
            <pc:sldMk cId="784338722" sldId="259"/>
            <ac:picMk id="5" creationId="{C64F8563-33E0-498C-98BF-C42FE76AD4D7}"/>
          </ac:picMkLst>
        </pc:picChg>
        <pc:picChg chg="add mod ord">
          <ac:chgData name="Jan Niklas Best" userId="ca1ced72037ebc80" providerId="LiveId" clId="{AF5163FE-218C-4638-92BA-8B244CC9E91F}" dt="2020-06-09T15:11:44.147" v="984" actId="26606"/>
          <ac:picMkLst>
            <pc:docMk/>
            <pc:sldMk cId="784338722" sldId="259"/>
            <ac:picMk id="6" creationId="{CE506D89-E5A7-469A-A4B8-7F5D24580F52}"/>
          </ac:picMkLst>
        </pc:picChg>
        <pc:picChg chg="add mod">
          <ac:chgData name="Jan Niklas Best" userId="ca1ced72037ebc80" providerId="LiveId" clId="{AF5163FE-218C-4638-92BA-8B244CC9E91F}" dt="2020-06-09T15:11:51.878" v="986" actId="14100"/>
          <ac:picMkLst>
            <pc:docMk/>
            <pc:sldMk cId="784338722" sldId="259"/>
            <ac:picMk id="7" creationId="{8AE11A75-5E6F-4C65-BDF6-D41B98AC6CEF}"/>
          </ac:picMkLst>
        </pc:picChg>
        <pc:picChg chg="add mod">
          <ac:chgData name="Jan Niklas Best" userId="ca1ced72037ebc80" providerId="LiveId" clId="{AF5163FE-218C-4638-92BA-8B244CC9E91F}" dt="2020-06-09T15:11:44.147" v="984" actId="26606"/>
          <ac:picMkLst>
            <pc:docMk/>
            <pc:sldMk cId="784338722" sldId="259"/>
            <ac:picMk id="8" creationId="{90B1FEA6-B086-46D9-A124-F0A0BA29F6B4}"/>
          </ac:picMkLst>
        </pc:picChg>
        <pc:picChg chg="add">
          <ac:chgData name="Jan Niklas Best" userId="ca1ced72037ebc80" providerId="LiveId" clId="{AF5163FE-218C-4638-92BA-8B244CC9E91F}" dt="2020-06-09T15:11:44.147" v="984" actId="26606"/>
          <ac:picMkLst>
            <pc:docMk/>
            <pc:sldMk cId="784338722" sldId="259"/>
            <ac:picMk id="15" creationId="{EA920C19-C83A-442E-8FA2-3AD22A7B95C1}"/>
          </ac:picMkLst>
        </pc:picChg>
      </pc:sldChg>
      <pc:sldChg chg="addSp delSp modSp new del mod ord">
        <pc:chgData name="Jan Niklas Best" userId="ca1ced72037ebc80" providerId="LiveId" clId="{AF5163FE-218C-4638-92BA-8B244CC9E91F}" dt="2020-06-09T17:23:06.260" v="1361" actId="47"/>
        <pc:sldMkLst>
          <pc:docMk/>
          <pc:sldMk cId="531570178" sldId="260"/>
        </pc:sldMkLst>
        <pc:spChg chg="mod">
          <ac:chgData name="Jan Niklas Best" userId="ca1ced72037ebc80" providerId="LiveId" clId="{AF5163FE-218C-4638-92BA-8B244CC9E91F}" dt="2020-06-09T14:37:20.712" v="329" actId="20577"/>
          <ac:spMkLst>
            <pc:docMk/>
            <pc:sldMk cId="531570178" sldId="260"/>
            <ac:spMk id="2" creationId="{088E7C71-3B1E-4AC2-83DE-7069FDA39C8C}"/>
          </ac:spMkLst>
        </pc:spChg>
        <pc:picChg chg="add del">
          <ac:chgData name="Jan Niklas Best" userId="ca1ced72037ebc80" providerId="LiveId" clId="{AF5163FE-218C-4638-92BA-8B244CC9E91F}" dt="2020-06-09T17:21:05.628" v="1311" actId="478"/>
          <ac:picMkLst>
            <pc:docMk/>
            <pc:sldMk cId="531570178" sldId="260"/>
            <ac:picMk id="5" creationId="{BC42564C-56C0-4346-A4CE-1335E735E75F}"/>
          </ac:picMkLst>
        </pc:picChg>
      </pc:sldChg>
      <pc:sldChg chg="modSp new del mod">
        <pc:chgData name="Jan Niklas Best" userId="ca1ced72037ebc80" providerId="LiveId" clId="{AF5163FE-218C-4638-92BA-8B244CC9E91F}" dt="2020-06-09T17:23:02.128" v="1360" actId="47"/>
        <pc:sldMkLst>
          <pc:docMk/>
          <pc:sldMk cId="2221716539" sldId="261"/>
        </pc:sldMkLst>
        <pc:spChg chg="mod">
          <ac:chgData name="Jan Niklas Best" userId="ca1ced72037ebc80" providerId="LiveId" clId="{AF5163FE-218C-4638-92BA-8B244CC9E91F}" dt="2020-06-09T14:37:49.081" v="365" actId="6549"/>
          <ac:spMkLst>
            <pc:docMk/>
            <pc:sldMk cId="2221716539" sldId="261"/>
            <ac:spMk id="2" creationId="{C003BE4E-C487-4151-BAD3-CC70B301E7E5}"/>
          </ac:spMkLst>
        </pc:spChg>
      </pc:sldChg>
      <pc:sldChg chg="addSp delSp modSp new mod ord setBg">
        <pc:chgData name="Jan Niklas Best" userId="ca1ced72037ebc80" providerId="LiveId" clId="{AF5163FE-218C-4638-92BA-8B244CC9E91F}" dt="2020-06-09T23:31:46.945" v="6740"/>
        <pc:sldMkLst>
          <pc:docMk/>
          <pc:sldMk cId="251942564" sldId="262"/>
        </pc:sldMkLst>
        <pc:spChg chg="mod">
          <ac:chgData name="Jan Niklas Best" userId="ca1ced72037ebc80" providerId="LiveId" clId="{AF5163FE-218C-4638-92BA-8B244CC9E91F}" dt="2020-06-09T21:20:15.197" v="4475" actId="26606"/>
          <ac:spMkLst>
            <pc:docMk/>
            <pc:sldMk cId="251942564" sldId="262"/>
            <ac:spMk id="2" creationId="{FD4046EE-5623-4FA4-8F9E-B695DB1F905A}"/>
          </ac:spMkLst>
        </pc:spChg>
        <pc:spChg chg="del mod">
          <ac:chgData name="Jan Niklas Best" userId="ca1ced72037ebc80" providerId="LiveId" clId="{AF5163FE-218C-4638-92BA-8B244CC9E91F}" dt="2020-06-09T19:51:36.488" v="3033"/>
          <ac:spMkLst>
            <pc:docMk/>
            <pc:sldMk cId="251942564" sldId="262"/>
            <ac:spMk id="3" creationId="{388A6B1B-C764-4EFD-ACB1-B81D00933051}"/>
          </ac:spMkLst>
        </pc:spChg>
        <pc:spChg chg="del mod">
          <ac:chgData name="Jan Niklas Best" userId="ca1ced72037ebc80" providerId="LiveId" clId="{AF5163FE-218C-4638-92BA-8B244CC9E91F}" dt="2020-06-09T20:59:26.174" v="4016" actId="478"/>
          <ac:spMkLst>
            <pc:docMk/>
            <pc:sldMk cId="251942564" sldId="262"/>
            <ac:spMk id="4" creationId="{75C1090C-5481-4351-B0BB-14027D7A8DE1}"/>
          </ac:spMkLst>
        </pc:spChg>
        <pc:spChg chg="add mod">
          <ac:chgData name="Jan Niklas Best" userId="ca1ced72037ebc80" providerId="LiveId" clId="{AF5163FE-218C-4638-92BA-8B244CC9E91F}" dt="2020-06-09T21:47:02.662" v="5117" actId="27636"/>
          <ac:spMkLst>
            <pc:docMk/>
            <pc:sldMk cId="251942564" sldId="262"/>
            <ac:spMk id="7" creationId="{F4C20466-6461-4E94-B311-A49C25485DAC}"/>
          </ac:spMkLst>
        </pc:spChg>
        <pc:spChg chg="add">
          <ac:chgData name="Jan Niklas Best" userId="ca1ced72037ebc80" providerId="LiveId" clId="{AF5163FE-218C-4638-92BA-8B244CC9E91F}" dt="2020-06-09T21:20:15.197" v="4475" actId="26606"/>
          <ac:spMkLst>
            <pc:docMk/>
            <pc:sldMk cId="251942564" sldId="262"/>
            <ac:spMk id="13" creationId="{577D1452-F0B7-431E-9A24-D3F7103D8510}"/>
          </ac:spMkLst>
        </pc:spChg>
        <pc:spChg chg="add">
          <ac:chgData name="Jan Niklas Best" userId="ca1ced72037ebc80" providerId="LiveId" clId="{AF5163FE-218C-4638-92BA-8B244CC9E91F}" dt="2020-06-09T21:20:15.197" v="4475" actId="26606"/>
          <ac:spMkLst>
            <pc:docMk/>
            <pc:sldMk cId="251942564" sldId="262"/>
            <ac:spMk id="15" creationId="{A660F4F9-5DF5-4F15-BE6A-CD8648BB1148}"/>
          </ac:spMkLst>
        </pc:spChg>
        <pc:graphicFrameChg chg="add del mod">
          <ac:chgData name="Jan Niklas Best" userId="ca1ced72037ebc80" providerId="LiveId" clId="{AF5163FE-218C-4638-92BA-8B244CC9E91F}" dt="2020-06-09T21:20:15.197" v="4475" actId="26606"/>
          <ac:graphicFrameMkLst>
            <pc:docMk/>
            <pc:sldMk cId="251942564" sldId="262"/>
            <ac:graphicFrameMk id="5" creationId="{9638AC97-3514-4339-82B0-891829D3E149}"/>
          </ac:graphicFrameMkLst>
        </pc:graphicFrameChg>
        <pc:graphicFrameChg chg="add del">
          <ac:chgData name="Jan Niklas Best" userId="ca1ced72037ebc80" providerId="LiveId" clId="{AF5163FE-218C-4638-92BA-8B244CC9E91F}" dt="2020-06-09T20:41:30.290" v="3617" actId="3680"/>
          <ac:graphicFrameMkLst>
            <pc:docMk/>
            <pc:sldMk cId="251942564" sldId="262"/>
            <ac:graphicFrameMk id="6" creationId="{AE88EBDF-2CFB-45C4-B283-7A4308CEA8E4}"/>
          </ac:graphicFrameMkLst>
        </pc:graphicFrameChg>
        <pc:graphicFrameChg chg="add del mod modGraphic">
          <ac:chgData name="Jan Niklas Best" userId="ca1ced72037ebc80" providerId="LiveId" clId="{AF5163FE-218C-4638-92BA-8B244CC9E91F}" dt="2020-06-09T20:54:18.895" v="3915" actId="478"/>
          <ac:graphicFrameMkLst>
            <pc:docMk/>
            <pc:sldMk cId="251942564" sldId="262"/>
            <ac:graphicFrameMk id="8" creationId="{5267E981-5E3F-483F-8196-4CD64EC81EBE}"/>
          </ac:graphicFrameMkLst>
        </pc:graphicFrameChg>
        <pc:graphicFrameChg chg="add modGraphic">
          <ac:chgData name="Jan Niklas Best" userId="ca1ced72037ebc80" providerId="LiveId" clId="{AF5163FE-218C-4638-92BA-8B244CC9E91F}" dt="2020-06-09T23:31:30.897" v="6736" actId="14734"/>
          <ac:graphicFrameMkLst>
            <pc:docMk/>
            <pc:sldMk cId="251942564" sldId="262"/>
            <ac:graphicFrameMk id="9" creationId="{9638AC97-3514-4339-82B0-891829D3E149}"/>
          </ac:graphicFrameMkLst>
        </pc:graphicFrameChg>
        <pc:graphicFrameChg chg="add del mod modGraphic">
          <ac:chgData name="Jan Niklas Best" userId="ca1ced72037ebc80" providerId="LiveId" clId="{AF5163FE-218C-4638-92BA-8B244CC9E91F}" dt="2020-06-09T21:00:58.351" v="4030" actId="478"/>
          <ac:graphicFrameMkLst>
            <pc:docMk/>
            <pc:sldMk cId="251942564" sldId="262"/>
            <ac:graphicFrameMk id="10" creationId="{4DE293C3-7187-4916-9CF0-AC66BFE13B29}"/>
          </ac:graphicFrameMkLst>
        </pc:graphicFrameChg>
      </pc:sldChg>
      <pc:sldChg chg="addSp delSp modSp new mod setBg delDesignElem modNotesTx">
        <pc:chgData name="Jan Niklas Best" userId="ca1ced72037ebc80" providerId="LiveId" clId="{AF5163FE-218C-4638-92BA-8B244CC9E91F}" dt="2020-06-10T08:12:34.204" v="8276" actId="20577"/>
        <pc:sldMkLst>
          <pc:docMk/>
          <pc:sldMk cId="3189063620" sldId="263"/>
        </pc:sldMkLst>
        <pc:spChg chg="mod">
          <ac:chgData name="Jan Niklas Best" userId="ca1ced72037ebc80" providerId="LiveId" clId="{AF5163FE-218C-4638-92BA-8B244CC9E91F}" dt="2020-06-09T22:52:12.538" v="6387" actId="26606"/>
          <ac:spMkLst>
            <pc:docMk/>
            <pc:sldMk cId="3189063620" sldId="263"/>
            <ac:spMk id="2" creationId="{4BA0194E-E4D5-432A-9879-DB7BFA798DA7}"/>
          </ac:spMkLst>
        </pc:spChg>
        <pc:spChg chg="mod">
          <ac:chgData name="Jan Niklas Best" userId="ca1ced72037ebc80" providerId="LiveId" clId="{AF5163FE-218C-4638-92BA-8B244CC9E91F}" dt="2020-06-10T07:45:26.330" v="8094" actId="20577"/>
          <ac:spMkLst>
            <pc:docMk/>
            <pc:sldMk cId="3189063620" sldId="263"/>
            <ac:spMk id="3" creationId="{7732E81B-BE39-412F-9E14-B983E1B39698}"/>
          </ac:spMkLst>
        </pc:spChg>
        <pc:spChg chg="mod">
          <ac:chgData name="Jan Niklas Best" userId="ca1ced72037ebc80" providerId="LiveId" clId="{AF5163FE-218C-4638-92BA-8B244CC9E91F}" dt="2020-06-10T07:26:16.139" v="8070" actId="1076"/>
          <ac:spMkLst>
            <pc:docMk/>
            <pc:sldMk cId="3189063620" sldId="263"/>
            <ac:spMk id="4" creationId="{81DBC40B-B2A2-41B7-9101-9C330A57126B}"/>
          </ac:spMkLst>
        </pc:spChg>
        <pc:spChg chg="add mod">
          <ac:chgData name="Jan Niklas Best" userId="ca1ced72037ebc80" providerId="LiveId" clId="{AF5163FE-218C-4638-92BA-8B244CC9E91F}" dt="2020-06-10T00:32:16.365" v="7116" actId="404"/>
          <ac:spMkLst>
            <pc:docMk/>
            <pc:sldMk cId="3189063620" sldId="263"/>
            <ac:spMk id="6" creationId="{08C1D415-9947-43D8-A405-93BF5FE12172}"/>
          </ac:spMkLst>
        </pc:spChg>
        <pc:spChg chg="add del">
          <ac:chgData name="Jan Niklas Best" userId="ca1ced72037ebc80" providerId="LiveId" clId="{AF5163FE-218C-4638-92BA-8B244CC9E91F}" dt="2020-06-09T22:52:02.207" v="6383" actId="26606"/>
          <ac:spMkLst>
            <pc:docMk/>
            <pc:sldMk cId="3189063620" sldId="263"/>
            <ac:spMk id="6" creationId="{8CA06CD6-90CA-4C45-856C-6771339E1E22}"/>
          </ac:spMkLst>
        </pc:spChg>
        <pc:spChg chg="add del">
          <ac:chgData name="Jan Niklas Best" userId="ca1ced72037ebc80" providerId="LiveId" clId="{AF5163FE-218C-4638-92BA-8B244CC9E91F}" dt="2020-06-09T22:50:33.710" v="6372" actId="26606"/>
          <ac:spMkLst>
            <pc:docMk/>
            <pc:sldMk cId="3189063620" sldId="263"/>
            <ac:spMk id="9" creationId="{21739CA5-F0F5-48E1-8E8C-F24B71827E46}"/>
          </ac:spMkLst>
        </pc:spChg>
        <pc:spChg chg="add del">
          <ac:chgData name="Jan Niklas Best" userId="ca1ced72037ebc80" providerId="LiveId" clId="{AF5163FE-218C-4638-92BA-8B244CC9E91F}" dt="2020-06-09T22:52:08.548" v="6385" actId="26606"/>
          <ac:spMkLst>
            <pc:docMk/>
            <pc:sldMk cId="3189063620" sldId="263"/>
            <ac:spMk id="10" creationId="{B36F400F-DF28-43BC-8D8E-4929793B392A}"/>
          </ac:spMkLst>
        </pc:spChg>
        <pc:spChg chg="add del">
          <ac:chgData name="Jan Niklas Best" userId="ca1ced72037ebc80" providerId="LiveId" clId="{AF5163FE-218C-4638-92BA-8B244CC9E91F}" dt="2020-06-09T22:50:33.710" v="6372" actId="26606"/>
          <ac:spMkLst>
            <pc:docMk/>
            <pc:sldMk cId="3189063620" sldId="263"/>
            <ac:spMk id="11" creationId="{3EAD2937-F230-41D4-B9C5-975B129BFC20}"/>
          </ac:spMkLst>
        </pc:spChg>
        <pc:spChg chg="add del">
          <ac:chgData name="Jan Niklas Best" userId="ca1ced72037ebc80" providerId="LiveId" clId="{AF5163FE-218C-4638-92BA-8B244CC9E91F}" dt="2020-06-09T22:52:12.538" v="6387" actId="26606"/>
          <ac:spMkLst>
            <pc:docMk/>
            <pc:sldMk cId="3189063620" sldId="263"/>
            <ac:spMk id="12" creationId="{4C608BEB-860E-4094-8511-78603564A75E}"/>
          </ac:spMkLst>
        </pc:spChg>
        <pc:spChg chg="add del">
          <ac:chgData name="Jan Niklas Best" userId="ca1ced72037ebc80" providerId="LiveId" clId="{AF5163FE-218C-4638-92BA-8B244CC9E91F}" dt="2020-06-09T22:50:33.710" v="6372" actId="26606"/>
          <ac:spMkLst>
            <pc:docMk/>
            <pc:sldMk cId="3189063620" sldId="263"/>
            <ac:spMk id="13" creationId="{CCD444A3-C338-4886-B7F1-4BA2AF46EB64}"/>
          </ac:spMkLst>
        </pc:spChg>
        <pc:spChg chg="add del">
          <ac:chgData name="Jan Niklas Best" userId="ca1ced72037ebc80" providerId="LiveId" clId="{AF5163FE-218C-4638-92BA-8B244CC9E91F}" dt="2020-06-09T22:50:35.047" v="6374" actId="26606"/>
          <ac:spMkLst>
            <pc:docMk/>
            <pc:sldMk cId="3189063620" sldId="263"/>
            <ac:spMk id="15" creationId="{8CA06CD6-90CA-4C45-856C-6771339E1E22}"/>
          </ac:spMkLst>
        </pc:spChg>
        <pc:spChg chg="add del">
          <ac:chgData name="Jan Niklas Best" userId="ca1ced72037ebc80" providerId="LiveId" clId="{AF5163FE-218C-4638-92BA-8B244CC9E91F}" dt="2020-06-09T22:51:08.114" v="6381" actId="26606"/>
          <ac:spMkLst>
            <pc:docMk/>
            <pc:sldMk cId="3189063620" sldId="263"/>
            <ac:spMk id="18" creationId="{4C608BEB-860E-4094-8511-78603564A75E}"/>
          </ac:spMkLst>
        </pc:spChg>
        <pc:picChg chg="add mod">
          <ac:chgData name="Jan Niklas Best" userId="ca1ced72037ebc80" providerId="LiveId" clId="{AF5163FE-218C-4638-92BA-8B244CC9E91F}" dt="2020-06-10T00:32:05.698" v="7105" actId="1076"/>
          <ac:picMkLst>
            <pc:docMk/>
            <pc:sldMk cId="3189063620" sldId="263"/>
            <ac:picMk id="20" creationId="{0BE4BBE6-3F18-47E9-9B98-A45F096FF840}"/>
          </ac:picMkLst>
        </pc:picChg>
        <pc:cxnChg chg="add del">
          <ac:chgData name="Jan Niklas Best" userId="ca1ced72037ebc80" providerId="LiveId" clId="{AF5163FE-218C-4638-92BA-8B244CC9E91F}" dt="2020-06-09T22:52:02.207" v="6383" actId="26606"/>
          <ac:cxnSpMkLst>
            <pc:docMk/>
            <pc:sldMk cId="3189063620" sldId="263"/>
            <ac:cxnSpMk id="7" creationId="{5021601D-2758-4B15-A31C-FDA184C51B3A}"/>
          </ac:cxnSpMkLst>
        </pc:cxnChg>
        <pc:cxnChg chg="add del">
          <ac:chgData name="Jan Niklas Best" userId="ca1ced72037ebc80" providerId="LiveId" clId="{AF5163FE-218C-4638-92BA-8B244CC9E91F}" dt="2020-06-09T22:52:12.538" v="6387" actId="26606"/>
          <ac:cxnSpMkLst>
            <pc:docMk/>
            <pc:sldMk cId="3189063620" sldId="263"/>
            <ac:cxnSpMk id="14" creationId="{1F16A8D4-FE87-4604-88B2-394B5D1EB437}"/>
          </ac:cxnSpMkLst>
        </pc:cxnChg>
        <pc:cxnChg chg="add del">
          <ac:chgData name="Jan Niklas Best" userId="ca1ced72037ebc80" providerId="LiveId" clId="{AF5163FE-218C-4638-92BA-8B244CC9E91F}" dt="2020-06-09T22:50:35.047" v="6374" actId="26606"/>
          <ac:cxnSpMkLst>
            <pc:docMk/>
            <pc:sldMk cId="3189063620" sldId="263"/>
            <ac:cxnSpMk id="16" creationId="{5021601D-2758-4B15-A31C-FDA184C51B3A}"/>
          </ac:cxnSpMkLst>
        </pc:cxnChg>
        <pc:cxnChg chg="add del">
          <ac:chgData name="Jan Niklas Best" userId="ca1ced72037ebc80" providerId="LiveId" clId="{AF5163FE-218C-4638-92BA-8B244CC9E91F}" dt="2020-06-09T22:51:08.114" v="6381" actId="26606"/>
          <ac:cxnSpMkLst>
            <pc:docMk/>
            <pc:sldMk cId="3189063620" sldId="263"/>
            <ac:cxnSpMk id="19" creationId="{1F16A8D4-FE87-4604-88B2-394B5D1EB437}"/>
          </ac:cxnSpMkLst>
        </pc:cxnChg>
      </pc:sldChg>
      <pc:sldChg chg="addSp delSp modSp new mod setBg">
        <pc:chgData name="Jan Niklas Best" userId="ca1ced72037ebc80" providerId="LiveId" clId="{AF5163FE-218C-4638-92BA-8B244CC9E91F}" dt="2020-06-09T23:29:29.542" v="6733" actId="14100"/>
        <pc:sldMkLst>
          <pc:docMk/>
          <pc:sldMk cId="2793968020" sldId="264"/>
        </pc:sldMkLst>
        <pc:spChg chg="mod ord">
          <ac:chgData name="Jan Niklas Best" userId="ca1ced72037ebc80" providerId="LiveId" clId="{AF5163FE-218C-4638-92BA-8B244CC9E91F}" dt="2020-06-09T22:59:04.888" v="6450" actId="20577"/>
          <ac:spMkLst>
            <pc:docMk/>
            <pc:sldMk cId="2793968020" sldId="264"/>
            <ac:spMk id="2" creationId="{690CD8D4-EF10-4E40-A823-FD14BB7BCF27}"/>
          </ac:spMkLst>
        </pc:spChg>
        <pc:spChg chg="mod ord">
          <ac:chgData name="Jan Niklas Best" userId="ca1ced72037ebc80" providerId="LiveId" clId="{AF5163FE-218C-4638-92BA-8B244CC9E91F}" dt="2020-06-09T23:29:29.542" v="6733" actId="14100"/>
          <ac:spMkLst>
            <pc:docMk/>
            <pc:sldMk cId="2793968020" sldId="264"/>
            <ac:spMk id="3" creationId="{1579A42A-4B07-431E-B9FA-53EE38EC9902}"/>
          </ac:spMkLst>
        </pc:spChg>
        <pc:spChg chg="add del mod">
          <ac:chgData name="Jan Niklas Best" userId="ca1ced72037ebc80" providerId="LiveId" clId="{AF5163FE-218C-4638-92BA-8B244CC9E91F}" dt="2020-06-09T19:44:09.039" v="2914" actId="3680"/>
          <ac:spMkLst>
            <pc:docMk/>
            <pc:sldMk cId="2793968020" sldId="264"/>
            <ac:spMk id="4" creationId="{E11EB84B-9077-4E63-8204-BF94FCD4D065}"/>
          </ac:spMkLst>
        </pc:spChg>
        <pc:spChg chg="add del">
          <ac:chgData name="Jan Niklas Best" userId="ca1ced72037ebc80" providerId="LiveId" clId="{AF5163FE-218C-4638-92BA-8B244CC9E91F}" dt="2020-06-09T19:43:16.131" v="2895" actId="26606"/>
          <ac:spMkLst>
            <pc:docMk/>
            <pc:sldMk cId="2793968020" sldId="264"/>
            <ac:spMk id="9" creationId="{E35A04CF-97D4-4FF7-B359-C546B1F62E54}"/>
          </ac:spMkLst>
        </pc:spChg>
        <pc:spChg chg="add del">
          <ac:chgData name="Jan Niklas Best" userId="ca1ced72037ebc80" providerId="LiveId" clId="{AF5163FE-218C-4638-92BA-8B244CC9E91F}" dt="2020-06-09T19:43:16.131" v="2895" actId="26606"/>
          <ac:spMkLst>
            <pc:docMk/>
            <pc:sldMk cId="2793968020" sldId="264"/>
            <ac:spMk id="11" creationId="{1DE7243B-5109-444B-8FAF-7437C66BC0E9}"/>
          </ac:spMkLst>
        </pc:spChg>
        <pc:spChg chg="add del">
          <ac:chgData name="Jan Niklas Best" userId="ca1ced72037ebc80" providerId="LiveId" clId="{AF5163FE-218C-4638-92BA-8B244CC9E91F}" dt="2020-06-09T19:43:16.131" v="2895" actId="26606"/>
          <ac:spMkLst>
            <pc:docMk/>
            <pc:sldMk cId="2793968020" sldId="264"/>
            <ac:spMk id="13" creationId="{4C5D6221-DA7B-4611-AA26-7D8E349FDE96}"/>
          </ac:spMkLst>
        </pc:spChg>
        <pc:spChg chg="add del">
          <ac:chgData name="Jan Niklas Best" userId="ca1ced72037ebc80" providerId="LiveId" clId="{AF5163FE-218C-4638-92BA-8B244CC9E91F}" dt="2020-06-09T19:43:16.838" v="2897" actId="26606"/>
          <ac:spMkLst>
            <pc:docMk/>
            <pc:sldMk cId="2793968020" sldId="264"/>
            <ac:spMk id="15" creationId="{4C608BEB-860E-4094-8511-78603564A75E}"/>
          </ac:spMkLst>
        </pc:spChg>
        <pc:spChg chg="add del">
          <ac:chgData name="Jan Niklas Best" userId="ca1ced72037ebc80" providerId="LiveId" clId="{AF5163FE-218C-4638-92BA-8B244CC9E91F}" dt="2020-06-09T19:43:18.237" v="2899" actId="26606"/>
          <ac:spMkLst>
            <pc:docMk/>
            <pc:sldMk cId="2793968020" sldId="264"/>
            <ac:spMk id="18" creationId="{8CA06CD6-90CA-4C45-856C-6771339E1E22}"/>
          </ac:spMkLst>
        </pc:spChg>
        <pc:spChg chg="add del">
          <ac:chgData name="Jan Niklas Best" userId="ca1ced72037ebc80" providerId="LiveId" clId="{AF5163FE-218C-4638-92BA-8B244CC9E91F}" dt="2020-06-09T19:43:19.507" v="2901" actId="26606"/>
          <ac:spMkLst>
            <pc:docMk/>
            <pc:sldMk cId="2793968020" sldId="264"/>
            <ac:spMk id="21" creationId="{B36F400F-DF28-43BC-8D8E-4929793B392A}"/>
          </ac:spMkLst>
        </pc:spChg>
        <pc:spChg chg="add del mod">
          <ac:chgData name="Jan Niklas Best" userId="ca1ced72037ebc80" providerId="LiveId" clId="{AF5163FE-218C-4638-92BA-8B244CC9E91F}" dt="2020-06-09T19:51:44.306" v="3035" actId="478"/>
          <ac:spMkLst>
            <pc:docMk/>
            <pc:sldMk cId="2793968020" sldId="264"/>
            <ac:spMk id="22" creationId="{20CBFA9C-D733-4280-823F-3EEE8B5E188B}"/>
          </ac:spMkLst>
        </pc:spChg>
        <pc:spChg chg="add del">
          <ac:chgData name="Jan Niklas Best" userId="ca1ced72037ebc80" providerId="LiveId" clId="{AF5163FE-218C-4638-92BA-8B244CC9E91F}" dt="2020-06-09T19:43:23.913" v="2903" actId="26606"/>
          <ac:spMkLst>
            <pc:docMk/>
            <pc:sldMk cId="2793968020" sldId="264"/>
            <ac:spMk id="23" creationId="{4C608BEB-860E-4094-8511-78603564A75E}"/>
          </ac:spMkLst>
        </pc:spChg>
        <pc:spChg chg="add del">
          <ac:chgData name="Jan Niklas Best" userId="ca1ced72037ebc80" providerId="LiveId" clId="{AF5163FE-218C-4638-92BA-8B244CC9E91F}" dt="2020-06-09T19:43:24.492" v="2905" actId="26606"/>
          <ac:spMkLst>
            <pc:docMk/>
            <pc:sldMk cId="2793968020" sldId="264"/>
            <ac:spMk id="26" creationId="{E35A04CF-97D4-4FF7-B359-C546B1F62E54}"/>
          </ac:spMkLst>
        </pc:spChg>
        <pc:spChg chg="add del">
          <ac:chgData name="Jan Niklas Best" userId="ca1ced72037ebc80" providerId="LiveId" clId="{AF5163FE-218C-4638-92BA-8B244CC9E91F}" dt="2020-06-09T19:43:24.492" v="2905" actId="26606"/>
          <ac:spMkLst>
            <pc:docMk/>
            <pc:sldMk cId="2793968020" sldId="264"/>
            <ac:spMk id="27" creationId="{1DE7243B-5109-444B-8FAF-7437C66BC0E9}"/>
          </ac:spMkLst>
        </pc:spChg>
        <pc:spChg chg="add del">
          <ac:chgData name="Jan Niklas Best" userId="ca1ced72037ebc80" providerId="LiveId" clId="{AF5163FE-218C-4638-92BA-8B244CC9E91F}" dt="2020-06-09T19:43:24.492" v="2905" actId="26606"/>
          <ac:spMkLst>
            <pc:docMk/>
            <pc:sldMk cId="2793968020" sldId="264"/>
            <ac:spMk id="28" creationId="{4C5D6221-DA7B-4611-AA26-7D8E349FDE96}"/>
          </ac:spMkLst>
        </pc:spChg>
        <pc:spChg chg="add del">
          <ac:chgData name="Jan Niklas Best" userId="ca1ced72037ebc80" providerId="LiveId" clId="{AF5163FE-218C-4638-92BA-8B244CC9E91F}" dt="2020-06-09T20:11:47.799" v="3119" actId="26606"/>
          <ac:spMkLst>
            <pc:docMk/>
            <pc:sldMk cId="2793968020" sldId="264"/>
            <ac:spMk id="30" creationId="{8CA06CD6-90CA-4C45-856C-6771339E1E22}"/>
          </ac:spMkLst>
        </pc:spChg>
        <pc:spChg chg="add del">
          <ac:chgData name="Jan Niklas Best" userId="ca1ced72037ebc80" providerId="LiveId" clId="{AF5163FE-218C-4638-92BA-8B244CC9E91F}" dt="2020-06-09T20:11:06.434" v="3110" actId="478"/>
          <ac:spMkLst>
            <pc:docMk/>
            <pc:sldMk cId="2793968020" sldId="264"/>
            <ac:spMk id="34" creationId="{E0387072-8B90-4166-BAEB-826EAD733F90}"/>
          </ac:spMkLst>
        </pc:spChg>
        <pc:spChg chg="add del">
          <ac:chgData name="Jan Niklas Best" userId="ca1ced72037ebc80" providerId="LiveId" clId="{AF5163FE-218C-4638-92BA-8B244CC9E91F}" dt="2020-06-09T19:53:44.768" v="3059" actId="26606"/>
          <ac:spMkLst>
            <pc:docMk/>
            <pc:sldMk cId="2793968020" sldId="264"/>
            <ac:spMk id="38" creationId="{63AB00AE-4340-440F-82E1-9F69D1D5519F}"/>
          </ac:spMkLst>
        </pc:spChg>
        <pc:spChg chg="add del">
          <ac:chgData name="Jan Niklas Best" userId="ca1ced72037ebc80" providerId="LiveId" clId="{AF5163FE-218C-4638-92BA-8B244CC9E91F}" dt="2020-06-09T20:11:46.728" v="3116" actId="26606"/>
          <ac:spMkLst>
            <pc:docMk/>
            <pc:sldMk cId="2793968020" sldId="264"/>
            <ac:spMk id="39" creationId="{A660F4F9-5DF5-4F15-BE6A-CD8648BB1148}"/>
          </ac:spMkLst>
        </pc:spChg>
        <pc:spChg chg="add del">
          <ac:chgData name="Jan Niklas Best" userId="ca1ced72037ebc80" providerId="LiveId" clId="{AF5163FE-218C-4638-92BA-8B244CC9E91F}" dt="2020-06-09T20:11:46.728" v="3116" actId="26606"/>
          <ac:spMkLst>
            <pc:docMk/>
            <pc:sldMk cId="2793968020" sldId="264"/>
            <ac:spMk id="41" creationId="{577D1452-F0B7-431E-9A24-D3F7103D8510}"/>
          </ac:spMkLst>
        </pc:spChg>
        <pc:spChg chg="add del">
          <ac:chgData name="Jan Niklas Best" userId="ca1ced72037ebc80" providerId="LiveId" clId="{AF5163FE-218C-4638-92BA-8B244CC9E91F}" dt="2020-06-09T19:53:48.113" v="3061" actId="26606"/>
          <ac:spMkLst>
            <pc:docMk/>
            <pc:sldMk cId="2793968020" sldId="264"/>
            <ac:spMk id="42" creationId="{F6CA58B3-AFCC-4A40-9882-50D5080879B0}"/>
          </ac:spMkLst>
        </pc:spChg>
        <pc:spChg chg="add del">
          <ac:chgData name="Jan Niklas Best" userId="ca1ced72037ebc80" providerId="LiveId" clId="{AF5163FE-218C-4638-92BA-8B244CC9E91F}" dt="2020-06-09T19:53:48.113" v="3061" actId="26606"/>
          <ac:spMkLst>
            <pc:docMk/>
            <pc:sldMk cId="2793968020" sldId="264"/>
            <ac:spMk id="43" creationId="{231BF440-39FA-4087-84CC-2EEC0BBDAF29}"/>
          </ac:spMkLst>
        </pc:spChg>
        <pc:spChg chg="add del">
          <ac:chgData name="Jan Niklas Best" userId="ca1ced72037ebc80" providerId="LiveId" clId="{AF5163FE-218C-4638-92BA-8B244CC9E91F}" dt="2020-06-09T19:53:48.113" v="3061" actId="26606"/>
          <ac:spMkLst>
            <pc:docMk/>
            <pc:sldMk cId="2793968020" sldId="264"/>
            <ac:spMk id="44" creationId="{75C56826-D4E5-42ED-8529-079651CB3005}"/>
          </ac:spMkLst>
        </pc:spChg>
        <pc:spChg chg="add del">
          <ac:chgData name="Jan Niklas Best" userId="ca1ced72037ebc80" providerId="LiveId" clId="{AF5163FE-218C-4638-92BA-8B244CC9E91F}" dt="2020-06-09T19:53:48.113" v="3061" actId="26606"/>
          <ac:spMkLst>
            <pc:docMk/>
            <pc:sldMk cId="2793968020" sldId="264"/>
            <ac:spMk id="45" creationId="{F04E4CBA-303B-48BD-8451-C2701CB0EEBF}"/>
          </ac:spMkLst>
        </pc:spChg>
        <pc:spChg chg="add del">
          <ac:chgData name="Jan Niklas Best" userId="ca1ced72037ebc80" providerId="LiveId" clId="{AF5163FE-218C-4638-92BA-8B244CC9E91F}" dt="2020-06-09T19:53:48.113" v="3061" actId="26606"/>
          <ac:spMkLst>
            <pc:docMk/>
            <pc:sldMk cId="2793968020" sldId="264"/>
            <ac:spMk id="46" creationId="{82095FCE-EF05-4443-B97A-85DEE3A5CA17}"/>
          </ac:spMkLst>
        </pc:spChg>
        <pc:spChg chg="add del">
          <ac:chgData name="Jan Niklas Best" userId="ca1ced72037ebc80" providerId="LiveId" clId="{AF5163FE-218C-4638-92BA-8B244CC9E91F}" dt="2020-06-09T20:11:47.787" v="3118" actId="26606"/>
          <ac:spMkLst>
            <pc:docMk/>
            <pc:sldMk cId="2793968020" sldId="264"/>
            <ac:spMk id="47" creationId="{5E39A796-BE83-48B1-B33F-35C4A32AAB57}"/>
          </ac:spMkLst>
        </pc:spChg>
        <pc:spChg chg="add del">
          <ac:chgData name="Jan Niklas Best" userId="ca1ced72037ebc80" providerId="LiveId" clId="{AF5163FE-218C-4638-92BA-8B244CC9E91F}" dt="2020-06-09T19:53:48.113" v="3061" actId="26606"/>
          <ac:spMkLst>
            <pc:docMk/>
            <pc:sldMk cId="2793968020" sldId="264"/>
            <ac:spMk id="48" creationId="{CA00AE6B-AA30-4CF8-BA6F-339B780AD76C}"/>
          </ac:spMkLst>
        </pc:spChg>
        <pc:spChg chg="add del">
          <ac:chgData name="Jan Niklas Best" userId="ca1ced72037ebc80" providerId="LiveId" clId="{AF5163FE-218C-4638-92BA-8B244CC9E91F}" dt="2020-06-09T20:11:47.787" v="3118" actId="26606"/>
          <ac:spMkLst>
            <pc:docMk/>
            <pc:sldMk cId="2793968020" sldId="264"/>
            <ac:spMk id="49" creationId="{72F84B47-E267-4194-8194-831DB7B5547F}"/>
          </ac:spMkLst>
        </pc:spChg>
        <pc:spChg chg="add del">
          <ac:chgData name="Jan Niklas Best" userId="ca1ced72037ebc80" providerId="LiveId" clId="{AF5163FE-218C-4638-92BA-8B244CC9E91F}" dt="2020-06-09T19:53:49.076" v="3063" actId="26606"/>
          <ac:spMkLst>
            <pc:docMk/>
            <pc:sldMk cId="2793968020" sldId="264"/>
            <ac:spMk id="50" creationId="{7D8E67F2-F753-4E06-8229-4970A6725835}"/>
          </ac:spMkLst>
        </pc:spChg>
        <pc:spChg chg="add del">
          <ac:chgData name="Jan Niklas Best" userId="ca1ced72037ebc80" providerId="LiveId" clId="{AF5163FE-218C-4638-92BA-8B244CC9E91F}" dt="2020-06-09T19:53:49.076" v="3063" actId="26606"/>
          <ac:spMkLst>
            <pc:docMk/>
            <pc:sldMk cId="2793968020" sldId="264"/>
            <ac:spMk id="52" creationId="{007B8288-68CC-4847-8419-CF535B6B7EEA}"/>
          </ac:spMkLst>
        </pc:spChg>
        <pc:spChg chg="add del">
          <ac:chgData name="Jan Niklas Best" userId="ca1ced72037ebc80" providerId="LiveId" clId="{AF5163FE-218C-4638-92BA-8B244CC9E91F}" dt="2020-06-09T19:53:49.076" v="3063" actId="26606"/>
          <ac:spMkLst>
            <pc:docMk/>
            <pc:sldMk cId="2793968020" sldId="264"/>
            <ac:spMk id="53" creationId="{32BA8EA8-C1B6-4309-B674-F9F399B96288}"/>
          </ac:spMkLst>
        </pc:spChg>
        <pc:spChg chg="add">
          <ac:chgData name="Jan Niklas Best" userId="ca1ced72037ebc80" providerId="LiveId" clId="{AF5163FE-218C-4638-92BA-8B244CC9E91F}" dt="2020-06-09T20:11:47.799" v="3119" actId="26606"/>
          <ac:spMkLst>
            <pc:docMk/>
            <pc:sldMk cId="2793968020" sldId="264"/>
            <ac:spMk id="54" creationId="{577D1452-F0B7-431E-9A24-D3F7103D8510}"/>
          </ac:spMkLst>
        </pc:spChg>
        <pc:spChg chg="add del">
          <ac:chgData name="Jan Niklas Best" userId="ca1ced72037ebc80" providerId="LiveId" clId="{AF5163FE-218C-4638-92BA-8B244CC9E91F}" dt="2020-06-09T19:53:55.846" v="3065" actId="26606"/>
          <ac:spMkLst>
            <pc:docMk/>
            <pc:sldMk cId="2793968020" sldId="264"/>
            <ac:spMk id="55" creationId="{33CD251C-A887-4D2F-925B-FC097198538B}"/>
          </ac:spMkLst>
        </pc:spChg>
        <pc:spChg chg="add del">
          <ac:chgData name="Jan Niklas Best" userId="ca1ced72037ebc80" providerId="LiveId" clId="{AF5163FE-218C-4638-92BA-8B244CC9E91F}" dt="2020-06-09T19:53:55.846" v="3065" actId="26606"/>
          <ac:spMkLst>
            <pc:docMk/>
            <pc:sldMk cId="2793968020" sldId="264"/>
            <ac:spMk id="56" creationId="{3B2069EE-A08E-44F0-B3F9-3CF8CC2DCAD5}"/>
          </ac:spMkLst>
        </pc:spChg>
        <pc:spChg chg="add">
          <ac:chgData name="Jan Niklas Best" userId="ca1ced72037ebc80" providerId="LiveId" clId="{AF5163FE-218C-4638-92BA-8B244CC9E91F}" dt="2020-06-09T20:11:47.799" v="3119" actId="26606"/>
          <ac:spMkLst>
            <pc:docMk/>
            <pc:sldMk cId="2793968020" sldId="264"/>
            <ac:spMk id="58" creationId="{A660F4F9-5DF5-4F15-BE6A-CD8648BB1148}"/>
          </ac:spMkLst>
        </pc:spChg>
        <pc:spChg chg="add del">
          <ac:chgData name="Jan Niklas Best" userId="ca1ced72037ebc80" providerId="LiveId" clId="{AF5163FE-218C-4638-92BA-8B244CC9E91F}" dt="2020-06-09T19:53:59.359" v="3067" actId="26606"/>
          <ac:spMkLst>
            <pc:docMk/>
            <pc:sldMk cId="2793968020" sldId="264"/>
            <ac:spMk id="61" creationId="{FC7A3AA1-44C4-4CBE-8808-D86A411AD665}"/>
          </ac:spMkLst>
        </pc:spChg>
        <pc:spChg chg="add del">
          <ac:chgData name="Jan Niklas Best" userId="ca1ced72037ebc80" providerId="LiveId" clId="{AF5163FE-218C-4638-92BA-8B244CC9E91F}" dt="2020-06-09T19:53:59.359" v="3067" actId="26606"/>
          <ac:spMkLst>
            <pc:docMk/>
            <pc:sldMk cId="2793968020" sldId="264"/>
            <ac:spMk id="63" creationId="{091C9E05-1ED5-4438-8E0F-38219974999F}"/>
          </ac:spMkLst>
        </pc:spChg>
        <pc:spChg chg="add del">
          <ac:chgData name="Jan Niklas Best" userId="ca1ced72037ebc80" providerId="LiveId" clId="{AF5163FE-218C-4638-92BA-8B244CC9E91F}" dt="2020-06-09T19:54:23.049" v="3077" actId="26606"/>
          <ac:spMkLst>
            <pc:docMk/>
            <pc:sldMk cId="2793968020" sldId="264"/>
            <ac:spMk id="65" creationId="{5AAE9118-0436-4488-AC4A-C14DF6A7B6B1}"/>
          </ac:spMkLst>
        </pc:spChg>
        <pc:spChg chg="add del">
          <ac:chgData name="Jan Niklas Best" userId="ca1ced72037ebc80" providerId="LiveId" clId="{AF5163FE-218C-4638-92BA-8B244CC9E91F}" dt="2020-06-09T19:54:23.049" v="3077" actId="26606"/>
          <ac:spMkLst>
            <pc:docMk/>
            <pc:sldMk cId="2793968020" sldId="264"/>
            <ac:spMk id="66" creationId="{48AADC38-41AB-482C-B8C3-6B9CD91B678A}"/>
          </ac:spMkLst>
        </pc:spChg>
        <pc:grpChg chg="add del">
          <ac:chgData name="Jan Niklas Best" userId="ca1ced72037ebc80" providerId="LiveId" clId="{AF5163FE-218C-4638-92BA-8B244CC9E91F}" dt="2020-06-09T19:53:55.846" v="3065" actId="26606"/>
          <ac:grpSpMkLst>
            <pc:docMk/>
            <pc:sldMk cId="2793968020" sldId="264"/>
            <ac:grpSpMk id="57" creationId="{9C6E8597-0CCE-4A8A-9326-AA52691A1C81}"/>
          </ac:grpSpMkLst>
        </pc:grpChg>
        <pc:graphicFrameChg chg="add del mod ord modGraphic">
          <ac:chgData name="Jan Niklas Best" userId="ca1ced72037ebc80" providerId="LiveId" clId="{AF5163FE-218C-4638-92BA-8B244CC9E91F}" dt="2020-06-09T19:43:35.626" v="2908" actId="3680"/>
          <ac:graphicFrameMkLst>
            <pc:docMk/>
            <pc:sldMk cId="2793968020" sldId="264"/>
            <ac:graphicFrameMk id="5" creationId="{3714B3C4-B524-47D0-BFF7-11C8E11C6E48}"/>
          </ac:graphicFrameMkLst>
        </pc:graphicFrameChg>
        <pc:graphicFrameChg chg="add del mod ord modGraphic">
          <ac:chgData name="Jan Niklas Best" userId="ca1ced72037ebc80" providerId="LiveId" clId="{AF5163FE-218C-4638-92BA-8B244CC9E91F}" dt="2020-06-09T19:43:46.453" v="2911" actId="3680"/>
          <ac:graphicFrameMkLst>
            <pc:docMk/>
            <pc:sldMk cId="2793968020" sldId="264"/>
            <ac:graphicFrameMk id="7" creationId="{9C611314-6BB9-44A6-8B15-D7F34C7EA031}"/>
          </ac:graphicFrameMkLst>
        </pc:graphicFrameChg>
        <pc:graphicFrameChg chg="add del mod ord modGraphic">
          <ac:chgData name="Jan Niklas Best" userId="ca1ced72037ebc80" providerId="LiveId" clId="{AF5163FE-218C-4638-92BA-8B244CC9E91F}" dt="2020-06-09T19:43:59.881" v="2913" actId="3680"/>
          <ac:graphicFrameMkLst>
            <pc:docMk/>
            <pc:sldMk cId="2793968020" sldId="264"/>
            <ac:graphicFrameMk id="10" creationId="{AB20FD6C-8DEB-45C2-B0A1-F6A3740169A9}"/>
          </ac:graphicFrameMkLst>
        </pc:graphicFrameChg>
        <pc:graphicFrameChg chg="add del mod ord modGraphic">
          <ac:chgData name="Jan Niklas Best" userId="ca1ced72037ebc80" providerId="LiveId" clId="{AF5163FE-218C-4638-92BA-8B244CC9E91F}" dt="2020-06-09T19:51:32.302" v="3032" actId="21"/>
          <ac:graphicFrameMkLst>
            <pc:docMk/>
            <pc:sldMk cId="2793968020" sldId="264"/>
            <ac:graphicFrameMk id="14" creationId="{80373579-6CDB-4DBA-AFD9-7C19DA40884F}"/>
          </ac:graphicFrameMkLst>
        </pc:graphicFrameChg>
        <pc:picChg chg="add del mod ord">
          <ac:chgData name="Jan Niklas Best" userId="ca1ced72037ebc80" providerId="LiveId" clId="{AF5163FE-218C-4638-92BA-8B244CC9E91F}" dt="2020-06-09T20:04:42.251" v="3086" actId="478"/>
          <ac:picMkLst>
            <pc:docMk/>
            <pc:sldMk cId="2793968020" sldId="264"/>
            <ac:picMk id="29" creationId="{6FBF73FD-6D33-4813-AEA9-A69FC13850E4}"/>
          </ac:picMkLst>
        </pc:picChg>
        <pc:picChg chg="add del mod ord">
          <ac:chgData name="Jan Niklas Best" userId="ca1ced72037ebc80" providerId="LiveId" clId="{AF5163FE-218C-4638-92BA-8B244CC9E91F}" dt="2020-06-09T20:04:41.686" v="3085" actId="478"/>
          <ac:picMkLst>
            <pc:docMk/>
            <pc:sldMk cId="2793968020" sldId="264"/>
            <ac:picMk id="33" creationId="{3A140C2C-F0BD-4427-A5A8-C4B3FFDFB9A8}"/>
          </ac:picMkLst>
        </pc:picChg>
        <pc:picChg chg="add mod modCrop">
          <ac:chgData name="Jan Niklas Best" userId="ca1ced72037ebc80" providerId="LiveId" clId="{AF5163FE-218C-4638-92BA-8B244CC9E91F}" dt="2020-06-09T23:28:54.969" v="6694" actId="1076"/>
          <ac:picMkLst>
            <pc:docMk/>
            <pc:sldMk cId="2793968020" sldId="264"/>
            <ac:picMk id="36" creationId="{5C5491E3-45AC-42AF-8F9F-82E00AF9F162}"/>
          </ac:picMkLst>
        </pc:picChg>
        <pc:picChg chg="add del">
          <ac:chgData name="Jan Niklas Best" userId="ca1ced72037ebc80" providerId="LiveId" clId="{AF5163FE-218C-4638-92BA-8B244CC9E91F}" dt="2020-06-09T19:53:44.768" v="3059" actId="26606"/>
          <ac:picMkLst>
            <pc:docMk/>
            <pc:sldMk cId="2793968020" sldId="264"/>
            <ac:picMk id="40" creationId="{22901FED-4FC9-4ED5-8123-C98BCD1616BA}"/>
          </ac:picMkLst>
        </pc:picChg>
        <pc:picChg chg="add del">
          <ac:chgData name="Jan Niklas Best" userId="ca1ced72037ebc80" providerId="LiveId" clId="{AF5163FE-218C-4638-92BA-8B244CC9E91F}" dt="2020-06-09T19:53:49.076" v="3063" actId="26606"/>
          <ac:picMkLst>
            <pc:docMk/>
            <pc:sldMk cId="2793968020" sldId="264"/>
            <ac:picMk id="51" creationId="{2EE1BDFD-564B-44A4-841A-50D6A8E75CB4}"/>
          </ac:picMkLst>
        </pc:picChg>
        <pc:picChg chg="add del">
          <ac:chgData name="Jan Niklas Best" userId="ca1ced72037ebc80" providerId="LiveId" clId="{AF5163FE-218C-4638-92BA-8B244CC9E91F}" dt="2020-06-09T19:53:59.359" v="3067" actId="26606"/>
          <ac:picMkLst>
            <pc:docMk/>
            <pc:sldMk cId="2793968020" sldId="264"/>
            <ac:picMk id="62" creationId="{4FDAB746-A9A3-4EC2-8997-5EB71BC96424}"/>
          </ac:picMkLst>
        </pc:picChg>
        <pc:cxnChg chg="add del">
          <ac:chgData name="Jan Niklas Best" userId="ca1ced72037ebc80" providerId="LiveId" clId="{AF5163FE-218C-4638-92BA-8B244CC9E91F}" dt="2020-06-09T19:43:16.838" v="2897" actId="26606"/>
          <ac:cxnSpMkLst>
            <pc:docMk/>
            <pc:sldMk cId="2793968020" sldId="264"/>
            <ac:cxnSpMk id="16" creationId="{1F16A8D4-FE87-4604-88B2-394B5D1EB437}"/>
          </ac:cxnSpMkLst>
        </pc:cxnChg>
        <pc:cxnChg chg="add del">
          <ac:chgData name="Jan Niklas Best" userId="ca1ced72037ebc80" providerId="LiveId" clId="{AF5163FE-218C-4638-92BA-8B244CC9E91F}" dt="2020-06-09T19:43:18.237" v="2899" actId="26606"/>
          <ac:cxnSpMkLst>
            <pc:docMk/>
            <pc:sldMk cId="2793968020" sldId="264"/>
            <ac:cxnSpMk id="19" creationId="{5021601D-2758-4B15-A31C-FDA184C51B3A}"/>
          </ac:cxnSpMkLst>
        </pc:cxnChg>
        <pc:cxnChg chg="add del">
          <ac:chgData name="Jan Niklas Best" userId="ca1ced72037ebc80" providerId="LiveId" clId="{AF5163FE-218C-4638-92BA-8B244CC9E91F}" dt="2020-06-09T19:43:23.913" v="2903" actId="26606"/>
          <ac:cxnSpMkLst>
            <pc:docMk/>
            <pc:sldMk cId="2793968020" sldId="264"/>
            <ac:cxnSpMk id="24" creationId="{1F16A8D4-FE87-4604-88B2-394B5D1EB437}"/>
          </ac:cxnSpMkLst>
        </pc:cxnChg>
        <pc:cxnChg chg="add del">
          <ac:chgData name="Jan Niklas Best" userId="ca1ced72037ebc80" providerId="LiveId" clId="{AF5163FE-218C-4638-92BA-8B244CC9E91F}" dt="2020-06-09T20:11:47.799" v="3119" actId="26606"/>
          <ac:cxnSpMkLst>
            <pc:docMk/>
            <pc:sldMk cId="2793968020" sldId="264"/>
            <ac:cxnSpMk id="31" creationId="{5021601D-2758-4B15-A31C-FDA184C51B3A}"/>
          </ac:cxnSpMkLst>
        </pc:cxnChg>
      </pc:sldChg>
      <pc:sldChg chg="addSp delSp modSp new mod setBg">
        <pc:chgData name="Jan Niklas Best" userId="ca1ced72037ebc80" providerId="LiveId" clId="{AF5163FE-218C-4638-92BA-8B244CC9E91F}" dt="2020-06-10T00:25:59.008" v="7102" actId="20577"/>
        <pc:sldMkLst>
          <pc:docMk/>
          <pc:sldMk cId="2607810168" sldId="265"/>
        </pc:sldMkLst>
        <pc:spChg chg="mod">
          <ac:chgData name="Jan Niklas Best" userId="ca1ced72037ebc80" providerId="LiveId" clId="{AF5163FE-218C-4638-92BA-8B244CC9E91F}" dt="2020-06-09T22:55:52.372" v="6400" actId="403"/>
          <ac:spMkLst>
            <pc:docMk/>
            <pc:sldMk cId="2607810168" sldId="265"/>
            <ac:spMk id="2" creationId="{2754999A-879F-4FED-AD49-1C05DCF01518}"/>
          </ac:spMkLst>
        </pc:spChg>
        <pc:spChg chg="del">
          <ac:chgData name="Jan Niklas Best" userId="ca1ced72037ebc80" providerId="LiveId" clId="{AF5163FE-218C-4638-92BA-8B244CC9E91F}" dt="2020-06-09T15:04:38.389" v="957" actId="26606"/>
          <ac:spMkLst>
            <pc:docMk/>
            <pc:sldMk cId="2607810168" sldId="265"/>
            <ac:spMk id="3" creationId="{14E38B80-61E3-4CB6-BA83-CFB52DBED5E4}"/>
          </ac:spMkLst>
        </pc:spChg>
        <pc:spChg chg="add del mod">
          <ac:chgData name="Jan Niklas Best" userId="ca1ced72037ebc80" providerId="LiveId" clId="{AF5163FE-218C-4638-92BA-8B244CC9E91F}" dt="2020-06-09T22:41:25.688" v="6351" actId="478"/>
          <ac:spMkLst>
            <pc:docMk/>
            <pc:sldMk cId="2607810168" sldId="265"/>
            <ac:spMk id="4" creationId="{4FC1D112-3CFB-4CF0-BE5D-C0F36B9B2CD6}"/>
          </ac:spMkLst>
        </pc:spChg>
        <pc:spChg chg="add mod">
          <ac:chgData name="Jan Niklas Best" userId="ca1ced72037ebc80" providerId="LiveId" clId="{AF5163FE-218C-4638-92BA-8B244CC9E91F}" dt="2020-06-10T00:25:59.008" v="7102" actId="20577"/>
          <ac:spMkLst>
            <pc:docMk/>
            <pc:sldMk cId="2607810168" sldId="265"/>
            <ac:spMk id="5" creationId="{9FD69759-13DB-4857-9018-9F976538D96C}"/>
          </ac:spMkLst>
        </pc:spChg>
        <pc:spChg chg="add del mod">
          <ac:chgData name="Jan Niklas Best" userId="ca1ced72037ebc80" providerId="LiveId" clId="{AF5163FE-218C-4638-92BA-8B244CC9E91F}" dt="2020-06-09T22:54:31.719" v="6395" actId="478"/>
          <ac:spMkLst>
            <pc:docMk/>
            <pc:sldMk cId="2607810168" sldId="265"/>
            <ac:spMk id="6" creationId="{E77143C7-9119-4BC4-9765-649F47A52309}"/>
          </ac:spMkLst>
        </pc:spChg>
        <pc:spChg chg="add mod">
          <ac:chgData name="Jan Niklas Best" userId="ca1ced72037ebc80" providerId="LiveId" clId="{AF5163FE-218C-4638-92BA-8B244CC9E91F}" dt="2020-06-09T22:56:32.175" v="6402" actId="20577"/>
          <ac:spMkLst>
            <pc:docMk/>
            <pc:sldMk cId="2607810168" sldId="265"/>
            <ac:spMk id="7" creationId="{6E321C08-8E3C-46ED-907F-3B050D43654F}"/>
          </ac:spMkLst>
        </pc:spChg>
        <pc:spChg chg="add">
          <ac:chgData name="Jan Niklas Best" userId="ca1ced72037ebc80" providerId="LiveId" clId="{AF5163FE-218C-4638-92BA-8B244CC9E91F}" dt="2020-06-09T15:04:38.389" v="957" actId="26606"/>
          <ac:spMkLst>
            <pc:docMk/>
            <pc:sldMk cId="2607810168" sldId="265"/>
            <ac:spMk id="8" creationId="{23962611-DFD5-4092-AAFD-559E3DFCE2C9}"/>
          </ac:spMkLst>
        </pc:spChg>
        <pc:spChg chg="add mod">
          <ac:chgData name="Jan Niklas Best" userId="ca1ced72037ebc80" providerId="LiveId" clId="{AF5163FE-218C-4638-92BA-8B244CC9E91F}" dt="2020-06-09T22:55:52.372" v="6400" actId="403"/>
          <ac:spMkLst>
            <pc:docMk/>
            <pc:sldMk cId="2607810168" sldId="265"/>
            <ac:spMk id="9" creationId="{E4F2E6BC-2CF6-4DC0-8DF2-A26CFC32EA21}"/>
          </ac:spMkLst>
        </pc:spChg>
        <pc:spChg chg="add mod">
          <ac:chgData name="Jan Niklas Best" userId="ca1ced72037ebc80" providerId="LiveId" clId="{AF5163FE-218C-4638-92BA-8B244CC9E91F}" dt="2020-06-10T00:25:43.569" v="7100" actId="20577"/>
          <ac:spMkLst>
            <pc:docMk/>
            <pc:sldMk cId="2607810168" sldId="265"/>
            <ac:spMk id="11" creationId="{4AC0014F-E049-4FD8-BAA1-67B82870B70A}"/>
          </ac:spMkLst>
        </pc:spChg>
        <pc:spChg chg="add del">
          <ac:chgData name="Jan Niklas Best" userId="ca1ced72037ebc80" providerId="LiveId" clId="{AF5163FE-218C-4638-92BA-8B244CC9E91F}" dt="2020-06-09T22:54:29.480" v="6394" actId="478"/>
          <ac:spMkLst>
            <pc:docMk/>
            <pc:sldMk cId="2607810168" sldId="265"/>
            <ac:spMk id="12" creationId="{D2D817FE-F06C-4DC7-904F-7FC5EAA77FC0}"/>
          </ac:spMkLst>
        </pc:spChg>
        <pc:spChg chg="add mod">
          <ac:chgData name="Jan Niklas Best" userId="ca1ced72037ebc80" providerId="LiveId" clId="{AF5163FE-218C-4638-92BA-8B244CC9E91F}" dt="2020-06-10T00:25:35.799" v="7097" actId="20577"/>
          <ac:spMkLst>
            <pc:docMk/>
            <pc:sldMk cId="2607810168" sldId="265"/>
            <ac:spMk id="14" creationId="{523DB43C-90B2-4931-B85F-DB3818653F97}"/>
          </ac:spMkLst>
        </pc:spChg>
        <pc:picChg chg="add">
          <ac:chgData name="Jan Niklas Best" userId="ca1ced72037ebc80" providerId="LiveId" clId="{AF5163FE-218C-4638-92BA-8B244CC9E91F}" dt="2020-06-09T15:04:38.389" v="957" actId="26606"/>
          <ac:picMkLst>
            <pc:docMk/>
            <pc:sldMk cId="2607810168" sldId="265"/>
            <ac:picMk id="10" creationId="{2270F1FA-0425-408F-9861-80BF5AFB276D}"/>
          </ac:picMkLst>
        </pc:picChg>
      </pc:sldChg>
      <pc:sldChg chg="addSp delSp modSp new mod modAnim modNotesTx">
        <pc:chgData name="Jan Niklas Best" userId="ca1ced72037ebc80" providerId="LiveId" clId="{AF5163FE-218C-4638-92BA-8B244CC9E91F}" dt="2020-06-10T00:15:45.411" v="7027" actId="20577"/>
        <pc:sldMkLst>
          <pc:docMk/>
          <pc:sldMk cId="1699741458" sldId="266"/>
        </pc:sldMkLst>
        <pc:spChg chg="mod">
          <ac:chgData name="Jan Niklas Best" userId="ca1ced72037ebc80" providerId="LiveId" clId="{AF5163FE-218C-4638-92BA-8B244CC9E91F}" dt="2020-06-09T20:22:35.361" v="3332" actId="313"/>
          <ac:spMkLst>
            <pc:docMk/>
            <pc:sldMk cId="1699741458" sldId="266"/>
            <ac:spMk id="2" creationId="{B7307145-59F5-44F6-B540-789ADFC4F737}"/>
          </ac:spMkLst>
        </pc:spChg>
        <pc:spChg chg="mod">
          <ac:chgData name="Jan Niklas Best" userId="ca1ced72037ebc80" providerId="LiveId" clId="{AF5163FE-218C-4638-92BA-8B244CC9E91F}" dt="2020-06-09T23:49:26.411" v="6917" actId="20577"/>
          <ac:spMkLst>
            <pc:docMk/>
            <pc:sldMk cId="1699741458" sldId="266"/>
            <ac:spMk id="3" creationId="{3D4A3B5A-D687-4764-9FBA-DCEF99432919}"/>
          </ac:spMkLst>
        </pc:spChg>
        <pc:spChg chg="del mod">
          <ac:chgData name="Jan Niklas Best" userId="ca1ced72037ebc80" providerId="LiveId" clId="{AF5163FE-218C-4638-92BA-8B244CC9E91F}" dt="2020-06-09T22:22:29.441" v="6007"/>
          <ac:spMkLst>
            <pc:docMk/>
            <pc:sldMk cId="1699741458" sldId="266"/>
            <ac:spMk id="4" creationId="{3053DBFE-F0A1-4C18-9668-AFD9B4915601}"/>
          </ac:spMkLst>
        </pc:spChg>
        <pc:spChg chg="add del">
          <ac:chgData name="Jan Niklas Best" userId="ca1ced72037ebc80" providerId="LiveId" clId="{AF5163FE-218C-4638-92BA-8B244CC9E91F}" dt="2020-06-09T22:27:42.968" v="6019" actId="478"/>
          <ac:spMkLst>
            <pc:docMk/>
            <pc:sldMk cId="1699741458" sldId="266"/>
            <ac:spMk id="7" creationId="{6695C2A8-E4A3-4C83-8542-5778800ECDDC}"/>
          </ac:spMkLst>
        </pc:spChg>
        <pc:spChg chg="add mod">
          <ac:chgData name="Jan Niklas Best" userId="ca1ced72037ebc80" providerId="LiveId" clId="{AF5163FE-218C-4638-92BA-8B244CC9E91F}" dt="2020-06-09T23:44:28.923" v="6876" actId="14100"/>
          <ac:spMkLst>
            <pc:docMk/>
            <pc:sldMk cId="1699741458" sldId="266"/>
            <ac:spMk id="8" creationId="{C275652A-6446-4A68-B30E-592F00F9DD36}"/>
          </ac:spMkLst>
        </pc:spChg>
        <pc:spChg chg="add mod">
          <ac:chgData name="Jan Niklas Best" userId="ca1ced72037ebc80" providerId="LiveId" clId="{AF5163FE-218C-4638-92BA-8B244CC9E91F}" dt="2020-06-09T23:46:11.139" v="6898" actId="1037"/>
          <ac:spMkLst>
            <pc:docMk/>
            <pc:sldMk cId="1699741458" sldId="266"/>
            <ac:spMk id="11" creationId="{02038F1B-8D39-4F12-8D8E-F4CC7DBE06C7}"/>
          </ac:spMkLst>
        </pc:spChg>
        <pc:picChg chg="add mod ord modCrop">
          <ac:chgData name="Jan Niklas Best" userId="ca1ced72037ebc80" providerId="LiveId" clId="{AF5163FE-218C-4638-92BA-8B244CC9E91F}" dt="2020-06-09T22:28:22.303" v="6027" actId="1076"/>
          <ac:picMkLst>
            <pc:docMk/>
            <pc:sldMk cId="1699741458" sldId="266"/>
            <ac:picMk id="6" creationId="{F5ADC76C-E890-4F06-B11D-D022B76CC5EC}"/>
          </ac:picMkLst>
        </pc:picChg>
      </pc:sldChg>
      <pc:sldChg chg="modSp new add del mod">
        <pc:chgData name="Jan Niklas Best" userId="ca1ced72037ebc80" providerId="LiveId" clId="{AF5163FE-218C-4638-92BA-8B244CC9E91F}" dt="2020-06-09T22:34:13.548" v="6088" actId="47"/>
        <pc:sldMkLst>
          <pc:docMk/>
          <pc:sldMk cId="3300556523" sldId="267"/>
        </pc:sldMkLst>
        <pc:spChg chg="mod">
          <ac:chgData name="Jan Niklas Best" userId="ca1ced72037ebc80" providerId="LiveId" clId="{AF5163FE-218C-4638-92BA-8B244CC9E91F}" dt="2020-06-09T14:48:43.350" v="673" actId="20577"/>
          <ac:spMkLst>
            <pc:docMk/>
            <pc:sldMk cId="3300556523" sldId="267"/>
            <ac:spMk id="2" creationId="{880A100F-3F8E-41CE-B4BC-376995262A93}"/>
          </ac:spMkLst>
        </pc:spChg>
        <pc:spChg chg="mod">
          <ac:chgData name="Jan Niklas Best" userId="ca1ced72037ebc80" providerId="LiveId" clId="{AF5163FE-218C-4638-92BA-8B244CC9E91F}" dt="2020-06-09T22:33:37.496" v="6085" actId="20577"/>
          <ac:spMkLst>
            <pc:docMk/>
            <pc:sldMk cId="3300556523" sldId="267"/>
            <ac:spMk id="3" creationId="{2EB9593C-7287-4D82-BF01-36EDB0B5665F}"/>
          </ac:spMkLst>
        </pc:spChg>
      </pc:sldChg>
      <pc:sldChg chg="addSp delSp modSp new mod ord setBg setClrOvrMap">
        <pc:chgData name="Jan Niklas Best" userId="ca1ced72037ebc80" providerId="LiveId" clId="{AF5163FE-218C-4638-92BA-8B244CC9E91F}" dt="2020-06-09T22:52:45.506" v="6390" actId="26606"/>
        <pc:sldMkLst>
          <pc:docMk/>
          <pc:sldMk cId="179193703" sldId="268"/>
        </pc:sldMkLst>
        <pc:spChg chg="mod">
          <ac:chgData name="Jan Niklas Best" userId="ca1ced72037ebc80" providerId="LiveId" clId="{AF5163FE-218C-4638-92BA-8B244CC9E91F}" dt="2020-06-09T22:52:45.506" v="6390" actId="26606"/>
          <ac:spMkLst>
            <pc:docMk/>
            <pc:sldMk cId="179193703" sldId="268"/>
            <ac:spMk id="2" creationId="{D1047440-2FD8-4A4C-91DB-6A6E1800CECC}"/>
          </ac:spMkLst>
        </pc:spChg>
        <pc:spChg chg="del">
          <ac:chgData name="Jan Niklas Best" userId="ca1ced72037ebc80" providerId="LiveId" clId="{AF5163FE-218C-4638-92BA-8B244CC9E91F}" dt="2020-06-09T15:59:52.561" v="1153" actId="478"/>
          <ac:spMkLst>
            <pc:docMk/>
            <pc:sldMk cId="179193703" sldId="268"/>
            <ac:spMk id="3" creationId="{24EC763C-9C79-4A21-92B1-001FC9187B84}"/>
          </ac:spMkLst>
        </pc:spChg>
        <pc:spChg chg="del">
          <ac:chgData name="Jan Niklas Best" userId="ca1ced72037ebc80" providerId="LiveId" clId="{AF5163FE-218C-4638-92BA-8B244CC9E91F}" dt="2020-06-09T15:59:51.586" v="1152" actId="478"/>
          <ac:spMkLst>
            <pc:docMk/>
            <pc:sldMk cId="179193703" sldId="268"/>
            <ac:spMk id="4" creationId="{8A878D82-414D-4535-BCC3-0ED27AAB955F}"/>
          </ac:spMkLst>
        </pc:spChg>
        <pc:spChg chg="add del">
          <ac:chgData name="Jan Niklas Best" userId="ca1ced72037ebc80" providerId="LiveId" clId="{AF5163FE-218C-4638-92BA-8B244CC9E91F}" dt="2020-06-09T16:00:11.958" v="1155" actId="26606"/>
          <ac:spMkLst>
            <pc:docMk/>
            <pc:sldMk cId="179193703" sldId="268"/>
            <ac:spMk id="8" creationId="{0BC9EFE1-D8CB-4668-9980-DB108327A794}"/>
          </ac:spMkLst>
        </pc:spChg>
        <pc:spChg chg="add del">
          <ac:chgData name="Jan Niklas Best" userId="ca1ced72037ebc80" providerId="LiveId" clId="{AF5163FE-218C-4638-92BA-8B244CC9E91F}" dt="2020-06-09T16:00:18.354" v="1157" actId="26606"/>
          <ac:spMkLst>
            <pc:docMk/>
            <pc:sldMk cId="179193703" sldId="268"/>
            <ac:spMk id="9" creationId="{35555856-9970-4BC3-9AA9-6A917F53AFBD}"/>
          </ac:spMkLst>
        </pc:spChg>
        <pc:spChg chg="add del">
          <ac:chgData name="Jan Niklas Best" userId="ca1ced72037ebc80" providerId="LiveId" clId="{AF5163FE-218C-4638-92BA-8B244CC9E91F}" dt="2020-06-09T16:00:11.958" v="1155" actId="26606"/>
          <ac:spMkLst>
            <pc:docMk/>
            <pc:sldMk cId="179193703" sldId="268"/>
            <ac:spMk id="12" creationId="{77DA6D33-2D62-458C-BF5D-DBF612FD557E}"/>
          </ac:spMkLst>
        </pc:spChg>
        <pc:spChg chg="add del">
          <ac:chgData name="Jan Niklas Best" userId="ca1ced72037ebc80" providerId="LiveId" clId="{AF5163FE-218C-4638-92BA-8B244CC9E91F}" dt="2020-06-09T16:00:18.354" v="1157" actId="26606"/>
          <ac:spMkLst>
            <pc:docMk/>
            <pc:sldMk cId="179193703" sldId="268"/>
            <ac:spMk id="13" creationId="{13722DD7-BA73-4776-93A3-94491FEF7260}"/>
          </ac:spMkLst>
        </pc:spChg>
        <pc:spChg chg="add del">
          <ac:chgData name="Jan Niklas Best" userId="ca1ced72037ebc80" providerId="LiveId" clId="{AF5163FE-218C-4638-92BA-8B244CC9E91F}" dt="2020-06-09T16:00:19.755" v="1159" actId="26606"/>
          <ac:spMkLst>
            <pc:docMk/>
            <pc:sldMk cId="179193703" sldId="268"/>
            <ac:spMk id="15" creationId="{2A0E4E09-FC02-4ADC-951A-3FFA90B6FE39}"/>
          </ac:spMkLst>
        </pc:spChg>
        <pc:spChg chg="add del">
          <ac:chgData name="Jan Niklas Best" userId="ca1ced72037ebc80" providerId="LiveId" clId="{AF5163FE-218C-4638-92BA-8B244CC9E91F}" dt="2020-06-09T16:00:21.796" v="1161" actId="26606"/>
          <ac:spMkLst>
            <pc:docMk/>
            <pc:sldMk cId="179193703" sldId="268"/>
            <ac:spMk id="19" creationId="{35555856-9970-4BC3-9AA9-6A917F53AFBD}"/>
          </ac:spMkLst>
        </pc:spChg>
        <pc:spChg chg="add del">
          <ac:chgData name="Jan Niklas Best" userId="ca1ced72037ebc80" providerId="LiveId" clId="{AF5163FE-218C-4638-92BA-8B244CC9E91F}" dt="2020-06-09T16:00:21.796" v="1161" actId="26606"/>
          <ac:spMkLst>
            <pc:docMk/>
            <pc:sldMk cId="179193703" sldId="268"/>
            <ac:spMk id="21" creationId="{13722DD7-BA73-4776-93A3-94491FEF7260}"/>
          </ac:spMkLst>
        </pc:spChg>
        <pc:spChg chg="add del">
          <ac:chgData name="Jan Niklas Best" userId="ca1ced72037ebc80" providerId="LiveId" clId="{AF5163FE-218C-4638-92BA-8B244CC9E91F}" dt="2020-06-09T22:52:45.506" v="6390" actId="26606"/>
          <ac:spMkLst>
            <pc:docMk/>
            <pc:sldMk cId="179193703" sldId="268"/>
            <ac:spMk id="24" creationId="{0BC9EFE1-D8CB-4668-9980-DB108327A794}"/>
          </ac:spMkLst>
        </pc:spChg>
        <pc:spChg chg="add del">
          <ac:chgData name="Jan Niklas Best" userId="ca1ced72037ebc80" providerId="LiveId" clId="{AF5163FE-218C-4638-92BA-8B244CC9E91F}" dt="2020-06-09T22:52:45.506" v="6390" actId="26606"/>
          <ac:spMkLst>
            <pc:docMk/>
            <pc:sldMk cId="179193703" sldId="268"/>
            <ac:spMk id="26" creationId="{77DA6D33-2D62-458C-BF5D-DBF612FD557E}"/>
          </ac:spMkLst>
        </pc:spChg>
        <pc:spChg chg="add del">
          <ac:chgData name="Jan Niklas Best" userId="ca1ced72037ebc80" providerId="LiveId" clId="{AF5163FE-218C-4638-92BA-8B244CC9E91F}" dt="2020-06-09T22:52:45.487" v="6389" actId="26606"/>
          <ac:spMkLst>
            <pc:docMk/>
            <pc:sldMk cId="179193703" sldId="268"/>
            <ac:spMk id="32" creationId="{1DB7C82F-AB7E-4F0C-B829-FA1B9C415180}"/>
          </ac:spMkLst>
        </pc:spChg>
        <pc:picChg chg="add del">
          <ac:chgData name="Jan Niklas Best" userId="ca1ced72037ebc80" providerId="LiveId" clId="{AF5163FE-218C-4638-92BA-8B244CC9E91F}" dt="2020-06-09T16:00:11.958" v="1155" actId="26606"/>
          <ac:picMkLst>
            <pc:docMk/>
            <pc:sldMk cId="179193703" sldId="268"/>
            <ac:picMk id="5" creationId="{224B4BBB-AC6E-4475-A64D-B6A035F3D629}"/>
          </ac:picMkLst>
        </pc:picChg>
        <pc:picChg chg="add del">
          <ac:chgData name="Jan Niklas Best" userId="ca1ced72037ebc80" providerId="LiveId" clId="{AF5163FE-218C-4638-92BA-8B244CC9E91F}" dt="2020-06-09T16:00:18.354" v="1157" actId="26606"/>
          <ac:picMkLst>
            <pc:docMk/>
            <pc:sldMk cId="179193703" sldId="268"/>
            <ac:picMk id="6" creationId="{0A9B845D-506B-403C-9DC7-5C9E52DAFACD}"/>
          </ac:picMkLst>
        </pc:picChg>
        <pc:picChg chg="add del">
          <ac:chgData name="Jan Niklas Best" userId="ca1ced72037ebc80" providerId="LiveId" clId="{AF5163FE-218C-4638-92BA-8B244CC9E91F}" dt="2020-06-09T16:00:11.958" v="1155" actId="26606"/>
          <ac:picMkLst>
            <pc:docMk/>
            <pc:sldMk cId="179193703" sldId="268"/>
            <ac:picMk id="10" creationId="{7CBAE1BD-B8E4-4029-8AA2-C77E4FED9864}"/>
          </ac:picMkLst>
        </pc:picChg>
        <pc:picChg chg="add del">
          <ac:chgData name="Jan Niklas Best" userId="ca1ced72037ebc80" providerId="LiveId" clId="{AF5163FE-218C-4638-92BA-8B244CC9E91F}" dt="2020-06-09T16:00:18.354" v="1157" actId="26606"/>
          <ac:picMkLst>
            <pc:docMk/>
            <pc:sldMk cId="179193703" sldId="268"/>
            <ac:picMk id="11" creationId="{7F487851-BFAF-46D8-A1ED-50CAD6E46F59}"/>
          </ac:picMkLst>
        </pc:picChg>
        <pc:picChg chg="add del">
          <ac:chgData name="Jan Niklas Best" userId="ca1ced72037ebc80" providerId="LiveId" clId="{AF5163FE-218C-4638-92BA-8B244CC9E91F}" dt="2020-06-09T16:00:19.755" v="1159" actId="26606"/>
          <ac:picMkLst>
            <pc:docMk/>
            <pc:sldMk cId="179193703" sldId="268"/>
            <ac:picMk id="16" creationId="{2D95904E-A25B-43EA-A5FE-A4E319BF8B82}"/>
          </ac:picMkLst>
        </pc:picChg>
        <pc:picChg chg="add del">
          <ac:chgData name="Jan Niklas Best" userId="ca1ced72037ebc80" providerId="LiveId" clId="{AF5163FE-218C-4638-92BA-8B244CC9E91F}" dt="2020-06-09T16:00:19.755" v="1159" actId="26606"/>
          <ac:picMkLst>
            <pc:docMk/>
            <pc:sldMk cId="179193703" sldId="268"/>
            <ac:picMk id="17" creationId="{24F266AD-725B-4A9D-B448-4C000F95CB47}"/>
          </ac:picMkLst>
        </pc:picChg>
        <pc:picChg chg="add del">
          <ac:chgData name="Jan Niklas Best" userId="ca1ced72037ebc80" providerId="LiveId" clId="{AF5163FE-218C-4638-92BA-8B244CC9E91F}" dt="2020-06-09T16:00:21.796" v="1161" actId="26606"/>
          <ac:picMkLst>
            <pc:docMk/>
            <pc:sldMk cId="179193703" sldId="268"/>
            <ac:picMk id="20" creationId="{7F487851-BFAF-46D8-A1ED-50CAD6E46F59}"/>
          </ac:picMkLst>
        </pc:picChg>
        <pc:picChg chg="add del">
          <ac:chgData name="Jan Niklas Best" userId="ca1ced72037ebc80" providerId="LiveId" clId="{AF5163FE-218C-4638-92BA-8B244CC9E91F}" dt="2020-06-09T16:00:21.796" v="1161" actId="26606"/>
          <ac:picMkLst>
            <pc:docMk/>
            <pc:sldMk cId="179193703" sldId="268"/>
            <ac:picMk id="22" creationId="{0A9B845D-506B-403C-9DC7-5C9E52DAFACD}"/>
          </ac:picMkLst>
        </pc:picChg>
        <pc:picChg chg="add del">
          <ac:chgData name="Jan Niklas Best" userId="ca1ced72037ebc80" providerId="LiveId" clId="{AF5163FE-218C-4638-92BA-8B244CC9E91F}" dt="2020-06-09T22:52:45.506" v="6390" actId="26606"/>
          <ac:picMkLst>
            <pc:docMk/>
            <pc:sldMk cId="179193703" sldId="268"/>
            <ac:picMk id="25" creationId="{7CBAE1BD-B8E4-4029-8AA2-C77E4FED9864}"/>
          </ac:picMkLst>
        </pc:picChg>
        <pc:picChg chg="add mod">
          <ac:chgData name="Jan Niklas Best" userId="ca1ced72037ebc80" providerId="LiveId" clId="{AF5163FE-218C-4638-92BA-8B244CC9E91F}" dt="2020-06-09T22:52:45.506" v="6390" actId="26606"/>
          <ac:picMkLst>
            <pc:docMk/>
            <pc:sldMk cId="179193703" sldId="268"/>
            <ac:picMk id="27" creationId="{224B4BBB-AC6E-4475-A64D-B6A035F3D629}"/>
          </ac:picMkLst>
        </pc:picChg>
      </pc:sldChg>
      <pc:sldChg chg="addSp delSp modSp new mod modClrScheme chgLayout">
        <pc:chgData name="Jan Niklas Best" userId="ca1ced72037ebc80" providerId="LiveId" clId="{AF5163FE-218C-4638-92BA-8B244CC9E91F}" dt="2020-06-09T22:12:34.161" v="5946" actId="1076"/>
        <pc:sldMkLst>
          <pc:docMk/>
          <pc:sldMk cId="3306126548" sldId="269"/>
        </pc:sldMkLst>
        <pc:spChg chg="del">
          <ac:chgData name="Jan Niklas Best" userId="ca1ced72037ebc80" providerId="LiveId" clId="{AF5163FE-218C-4638-92BA-8B244CC9E91F}" dt="2020-06-09T16:56:49.493" v="1164" actId="700"/>
          <ac:spMkLst>
            <pc:docMk/>
            <pc:sldMk cId="3306126548" sldId="269"/>
            <ac:spMk id="2" creationId="{E7932CE3-2D54-400E-923B-9A7B9B4D386F}"/>
          </ac:spMkLst>
        </pc:spChg>
        <pc:spChg chg="del">
          <ac:chgData name="Jan Niklas Best" userId="ca1ced72037ebc80" providerId="LiveId" clId="{AF5163FE-218C-4638-92BA-8B244CC9E91F}" dt="2020-06-09T16:56:49.493" v="1164" actId="700"/>
          <ac:spMkLst>
            <pc:docMk/>
            <pc:sldMk cId="3306126548" sldId="269"/>
            <ac:spMk id="3" creationId="{CB1BF66C-7F19-4627-84B5-C75D122351A7}"/>
          </ac:spMkLst>
        </pc:spChg>
        <pc:spChg chg="del">
          <ac:chgData name="Jan Niklas Best" userId="ca1ced72037ebc80" providerId="LiveId" clId="{AF5163FE-218C-4638-92BA-8B244CC9E91F}" dt="2020-06-09T16:56:49.493" v="1164" actId="700"/>
          <ac:spMkLst>
            <pc:docMk/>
            <pc:sldMk cId="3306126548" sldId="269"/>
            <ac:spMk id="4" creationId="{C44F7CDE-6D7A-4B06-8CF4-B3D7FA0AF207}"/>
          </ac:spMkLst>
        </pc:spChg>
        <pc:spChg chg="add mod">
          <ac:chgData name="Jan Niklas Best" userId="ca1ced72037ebc80" providerId="LiveId" clId="{AF5163FE-218C-4638-92BA-8B244CC9E91F}" dt="2020-06-09T17:04:41.264" v="1201" actId="1076"/>
          <ac:spMkLst>
            <pc:docMk/>
            <pc:sldMk cId="3306126548" sldId="269"/>
            <ac:spMk id="7" creationId="{4A966A82-29D7-4564-B03B-6CD091E043E8}"/>
          </ac:spMkLst>
        </pc:spChg>
        <pc:spChg chg="add mod">
          <ac:chgData name="Jan Niklas Best" userId="ca1ced72037ebc80" providerId="LiveId" clId="{AF5163FE-218C-4638-92BA-8B244CC9E91F}" dt="2020-06-09T17:05:34.293" v="1212" actId="14100"/>
          <ac:spMkLst>
            <pc:docMk/>
            <pc:sldMk cId="3306126548" sldId="269"/>
            <ac:spMk id="9" creationId="{C78024B1-60C7-408D-9C1F-7DD30B4AA30D}"/>
          </ac:spMkLst>
        </pc:spChg>
        <pc:picChg chg="add">
          <ac:chgData name="Jan Niklas Best" userId="ca1ced72037ebc80" providerId="LiveId" clId="{AF5163FE-218C-4638-92BA-8B244CC9E91F}" dt="2020-06-09T16:56:50.617" v="1165"/>
          <ac:picMkLst>
            <pc:docMk/>
            <pc:sldMk cId="3306126548" sldId="269"/>
            <ac:picMk id="5" creationId="{A67BAF18-BC84-4A65-8DD7-0C221D428098}"/>
          </ac:picMkLst>
        </pc:picChg>
        <pc:picChg chg="add mod ord">
          <ac:chgData name="Jan Niklas Best" userId="ca1ced72037ebc80" providerId="LiveId" clId="{AF5163FE-218C-4638-92BA-8B244CC9E91F}" dt="2020-06-09T17:11:56.395" v="1266"/>
          <ac:picMkLst>
            <pc:docMk/>
            <pc:sldMk cId="3306126548" sldId="269"/>
            <ac:picMk id="6" creationId="{89C4A73F-D260-4216-AB40-0A8ABD164768}"/>
          </ac:picMkLst>
        </pc:picChg>
        <pc:picChg chg="add mod ord">
          <ac:chgData name="Jan Niklas Best" userId="ca1ced72037ebc80" providerId="LiveId" clId="{AF5163FE-218C-4638-92BA-8B244CC9E91F}" dt="2020-06-09T22:12:34.161" v="5946" actId="1076"/>
          <ac:picMkLst>
            <pc:docMk/>
            <pc:sldMk cId="3306126548" sldId="269"/>
            <ac:picMk id="8" creationId="{07EB3771-9A32-4D9A-B338-C2712380BF00}"/>
          </ac:picMkLst>
        </pc:picChg>
        <pc:picChg chg="add del mod">
          <ac:chgData name="Jan Niklas Best" userId="ca1ced72037ebc80" providerId="LiveId" clId="{AF5163FE-218C-4638-92BA-8B244CC9E91F}" dt="2020-06-09T17:09:14.973" v="1224" actId="478"/>
          <ac:picMkLst>
            <pc:docMk/>
            <pc:sldMk cId="3306126548" sldId="269"/>
            <ac:picMk id="11" creationId="{B2EE4F13-BA9F-4698-8C4E-7D57C24D7F83}"/>
          </ac:picMkLst>
        </pc:picChg>
        <pc:picChg chg="add del mod">
          <ac:chgData name="Jan Niklas Best" userId="ca1ced72037ebc80" providerId="LiveId" clId="{AF5163FE-218C-4638-92BA-8B244CC9E91F}" dt="2020-06-09T17:10:53.549" v="1240" actId="478"/>
          <ac:picMkLst>
            <pc:docMk/>
            <pc:sldMk cId="3306126548" sldId="269"/>
            <ac:picMk id="13" creationId="{0E7A029C-AFA8-4226-9A88-208006006799}"/>
          </ac:picMkLst>
        </pc:picChg>
        <pc:picChg chg="add del mod">
          <ac:chgData name="Jan Niklas Best" userId="ca1ced72037ebc80" providerId="LiveId" clId="{AF5163FE-218C-4638-92BA-8B244CC9E91F}" dt="2020-06-09T17:20:07.600" v="1294" actId="478"/>
          <ac:picMkLst>
            <pc:docMk/>
            <pc:sldMk cId="3306126548" sldId="269"/>
            <ac:picMk id="14" creationId="{60B7DA8A-ECEA-472F-BB83-FDA61D46E88E}"/>
          </ac:picMkLst>
        </pc:picChg>
        <pc:picChg chg="add del mod">
          <ac:chgData name="Jan Niklas Best" userId="ca1ced72037ebc80" providerId="LiveId" clId="{AF5163FE-218C-4638-92BA-8B244CC9E91F}" dt="2020-06-09T17:14:08.381" v="1270" actId="478"/>
          <ac:picMkLst>
            <pc:docMk/>
            <pc:sldMk cId="3306126548" sldId="269"/>
            <ac:picMk id="15" creationId="{95FE648D-0E4D-490B-B7C7-DCD0C4A4CE78}"/>
          </ac:picMkLst>
        </pc:picChg>
        <pc:picChg chg="add del mod">
          <ac:chgData name="Jan Niklas Best" userId="ca1ced72037ebc80" providerId="LiveId" clId="{AF5163FE-218C-4638-92BA-8B244CC9E91F}" dt="2020-06-09T17:19:58.477" v="1291" actId="478"/>
          <ac:picMkLst>
            <pc:docMk/>
            <pc:sldMk cId="3306126548" sldId="269"/>
            <ac:picMk id="16" creationId="{E199815C-6D02-48B6-9671-9DFB0288BA76}"/>
          </ac:picMkLst>
        </pc:picChg>
        <pc:picChg chg="add del mod">
          <ac:chgData name="Jan Niklas Best" userId="ca1ced72037ebc80" providerId="LiveId" clId="{AF5163FE-218C-4638-92BA-8B244CC9E91F}" dt="2020-06-09T17:19:50.093" v="1289" actId="478"/>
          <ac:picMkLst>
            <pc:docMk/>
            <pc:sldMk cId="3306126548" sldId="269"/>
            <ac:picMk id="17" creationId="{0BC8E6EC-0D25-419B-84FC-FE93246A06A5}"/>
          </ac:picMkLst>
        </pc:picChg>
        <pc:picChg chg="add del mod">
          <ac:chgData name="Jan Niklas Best" userId="ca1ced72037ebc80" providerId="LiveId" clId="{AF5163FE-218C-4638-92BA-8B244CC9E91F}" dt="2020-06-09T22:12:20.185" v="5942" actId="478"/>
          <ac:picMkLst>
            <pc:docMk/>
            <pc:sldMk cId="3306126548" sldId="269"/>
            <ac:picMk id="18" creationId="{06D580F2-2189-4759-9440-C124F67A55D8}"/>
          </ac:picMkLst>
        </pc:picChg>
        <pc:picChg chg="add del mod">
          <ac:chgData name="Jan Niklas Best" userId="ca1ced72037ebc80" providerId="LiveId" clId="{AF5163FE-218C-4638-92BA-8B244CC9E91F}" dt="2020-06-09T22:12:20.697" v="5943" actId="478"/>
          <ac:picMkLst>
            <pc:docMk/>
            <pc:sldMk cId="3306126548" sldId="269"/>
            <ac:picMk id="19" creationId="{543BCD3C-C6B4-444F-BBF9-E569A8F8B93F}"/>
          </ac:picMkLst>
        </pc:picChg>
        <pc:picChg chg="add del mod">
          <ac:chgData name="Jan Niklas Best" userId="ca1ced72037ebc80" providerId="LiveId" clId="{AF5163FE-218C-4638-92BA-8B244CC9E91F}" dt="2020-06-09T17:20:00.557" v="1292" actId="478"/>
          <ac:picMkLst>
            <pc:docMk/>
            <pc:sldMk cId="3306126548" sldId="269"/>
            <ac:picMk id="20" creationId="{38882AE4-FAEA-45CC-A917-4313247284FA}"/>
          </ac:picMkLst>
        </pc:picChg>
        <pc:picChg chg="add del mod">
          <ac:chgData name="Jan Niklas Best" userId="ca1ced72037ebc80" providerId="LiveId" clId="{AF5163FE-218C-4638-92BA-8B244CC9E91F}" dt="2020-06-09T17:15:00.702" v="1277" actId="478"/>
          <ac:picMkLst>
            <pc:docMk/>
            <pc:sldMk cId="3306126548" sldId="269"/>
            <ac:picMk id="21" creationId="{C5263B74-9F2F-4575-85F2-2FD39C77DB8F}"/>
          </ac:picMkLst>
        </pc:picChg>
      </pc:sldChg>
      <pc:sldChg chg="addSp delSp modSp new mod ord setBg delAnim modAnim modNotesTx">
        <pc:chgData name="Jan Niklas Best" userId="ca1ced72037ebc80" providerId="LiveId" clId="{AF5163FE-218C-4638-92BA-8B244CC9E91F}" dt="2020-06-10T00:03:06.075" v="7020"/>
        <pc:sldMkLst>
          <pc:docMk/>
          <pc:sldMk cId="4103369322" sldId="270"/>
        </pc:sldMkLst>
        <pc:spChg chg="add mod">
          <ac:chgData name="Jan Niklas Best" userId="ca1ced72037ebc80" providerId="LiveId" clId="{AF5163FE-218C-4638-92BA-8B244CC9E91F}" dt="2020-06-09T19:15:29.676" v="2414" actId="339"/>
          <ac:spMkLst>
            <pc:docMk/>
            <pc:sldMk cId="4103369322" sldId="270"/>
            <ac:spMk id="7" creationId="{FA2EDA83-654F-4882-8E44-2D1943A4C6DC}"/>
          </ac:spMkLst>
        </pc:spChg>
        <pc:spChg chg="add del">
          <ac:chgData name="Jan Niklas Best" userId="ca1ced72037ebc80" providerId="LiveId" clId="{AF5163FE-218C-4638-92BA-8B244CC9E91F}" dt="2020-06-09T17:20:18.525" v="1301" actId="26606"/>
          <ac:spMkLst>
            <pc:docMk/>
            <pc:sldMk cId="4103369322" sldId="270"/>
            <ac:spMk id="11" creationId="{E1750109-3B91-4506-B997-0CD8E35A1488}"/>
          </ac:spMkLst>
        </pc:spChg>
        <pc:spChg chg="add del">
          <ac:chgData name="Jan Niklas Best" userId="ca1ced72037ebc80" providerId="LiveId" clId="{AF5163FE-218C-4638-92BA-8B244CC9E91F}" dt="2020-06-09T17:20:18.525" v="1301" actId="26606"/>
          <ac:spMkLst>
            <pc:docMk/>
            <pc:sldMk cId="4103369322" sldId="270"/>
            <ac:spMk id="13" creationId="{E72D8D1B-59F6-4FF3-8547-9BBB6129F2FA}"/>
          </ac:spMkLst>
        </pc:spChg>
        <pc:spChg chg="add del">
          <ac:chgData name="Jan Niklas Best" userId="ca1ced72037ebc80" providerId="LiveId" clId="{AF5163FE-218C-4638-92BA-8B244CC9E91F}" dt="2020-06-09T17:20:18.525" v="1301" actId="26606"/>
          <ac:spMkLst>
            <pc:docMk/>
            <pc:sldMk cId="4103369322" sldId="270"/>
            <ac:spMk id="15" creationId="{14044C96-7CFD-44DB-A579-D77B0D37C681}"/>
          </ac:spMkLst>
        </pc:spChg>
        <pc:spChg chg="add del">
          <ac:chgData name="Jan Niklas Best" userId="ca1ced72037ebc80" providerId="LiveId" clId="{AF5163FE-218C-4638-92BA-8B244CC9E91F}" dt="2020-06-09T17:20:18.525" v="1301" actId="26606"/>
          <ac:spMkLst>
            <pc:docMk/>
            <pc:sldMk cId="4103369322" sldId="270"/>
            <ac:spMk id="17" creationId="{8FC8C21F-9484-4A71-ABFA-6C10682FAC3E}"/>
          </ac:spMkLst>
        </pc:spChg>
        <pc:spChg chg="add mod">
          <ac:chgData name="Jan Niklas Best" userId="ca1ced72037ebc80" providerId="LiveId" clId="{AF5163FE-218C-4638-92BA-8B244CC9E91F}" dt="2020-06-09T19:32:44.100" v="2869" actId="208"/>
          <ac:spMkLst>
            <pc:docMk/>
            <pc:sldMk cId="4103369322" sldId="270"/>
            <ac:spMk id="18" creationId="{30C73058-EC78-4358-A32E-4B2DDE0B9FFE}"/>
          </ac:spMkLst>
        </pc:spChg>
        <pc:spChg chg="add del">
          <ac:chgData name="Jan Niklas Best" userId="ca1ced72037ebc80" providerId="LiveId" clId="{AF5163FE-218C-4638-92BA-8B244CC9E91F}" dt="2020-06-09T17:20:18.525" v="1301" actId="26606"/>
          <ac:spMkLst>
            <pc:docMk/>
            <pc:sldMk cId="4103369322" sldId="270"/>
            <ac:spMk id="19" creationId="{2C444748-5A8D-4B53-89FE-42B455DFA2D1}"/>
          </ac:spMkLst>
        </pc:spChg>
        <pc:spChg chg="add del">
          <ac:chgData name="Jan Niklas Best" userId="ca1ced72037ebc80" providerId="LiveId" clId="{AF5163FE-218C-4638-92BA-8B244CC9E91F}" dt="2020-06-09T17:20:18.525" v="1301" actId="26606"/>
          <ac:spMkLst>
            <pc:docMk/>
            <pc:sldMk cId="4103369322" sldId="270"/>
            <ac:spMk id="21" creationId="{F4FFA271-A10A-4AC3-8F06-E3313A197A80}"/>
          </ac:spMkLst>
        </pc:spChg>
        <pc:spChg chg="add del">
          <ac:chgData name="Jan Niklas Best" userId="ca1ced72037ebc80" providerId="LiveId" clId="{AF5163FE-218C-4638-92BA-8B244CC9E91F}" dt="2020-06-09T17:20:41.465" v="1308" actId="26606"/>
          <ac:spMkLst>
            <pc:docMk/>
            <pc:sldMk cId="4103369322" sldId="270"/>
            <ac:spMk id="25" creationId="{112839B5-6527-4FE1-B5CA-71D5FFC47C0E}"/>
          </ac:spMkLst>
        </pc:spChg>
        <pc:spChg chg="add del">
          <ac:chgData name="Jan Niklas Best" userId="ca1ced72037ebc80" providerId="LiveId" clId="{AF5163FE-218C-4638-92BA-8B244CC9E91F}" dt="2020-06-09T17:20:41.465" v="1308" actId="26606"/>
          <ac:spMkLst>
            <pc:docMk/>
            <pc:sldMk cId="4103369322" sldId="270"/>
            <ac:spMk id="27" creationId="{089B37F3-721E-4809-A50E-9EE306404ED8}"/>
          </ac:spMkLst>
        </pc:spChg>
        <pc:spChg chg="add mod">
          <ac:chgData name="Jan Niklas Best" userId="ca1ced72037ebc80" providerId="LiveId" clId="{AF5163FE-218C-4638-92BA-8B244CC9E91F}" dt="2020-06-09T17:22:51.933" v="1359" actId="1036"/>
          <ac:spMkLst>
            <pc:docMk/>
            <pc:sldMk cId="4103369322" sldId="270"/>
            <ac:spMk id="28" creationId="{5CBFDEC0-A41E-4DC1-91C5-E44CC749B066}"/>
          </ac:spMkLst>
        </pc:spChg>
        <pc:spChg chg="add del">
          <ac:chgData name="Jan Niklas Best" userId="ca1ced72037ebc80" providerId="LiveId" clId="{AF5163FE-218C-4638-92BA-8B244CC9E91F}" dt="2020-06-09T17:20:41.465" v="1308" actId="26606"/>
          <ac:spMkLst>
            <pc:docMk/>
            <pc:sldMk cId="4103369322" sldId="270"/>
            <ac:spMk id="29" creationId="{6F32C1A4-2AC7-48CB-9AB7-B80470C0FD23}"/>
          </ac:spMkLst>
        </pc:spChg>
        <pc:spChg chg="add del mod">
          <ac:chgData name="Jan Niklas Best" userId="ca1ced72037ebc80" providerId="LiveId" clId="{AF5163FE-218C-4638-92BA-8B244CC9E91F}" dt="2020-06-09T22:54:24.039" v="6392" actId="478"/>
          <ac:spMkLst>
            <pc:docMk/>
            <pc:sldMk cId="4103369322" sldId="270"/>
            <ac:spMk id="30" creationId="{F902296B-BFBB-49AF-82A3-A9B4297F8F98}"/>
          </ac:spMkLst>
        </pc:spChg>
        <pc:spChg chg="add del">
          <ac:chgData name="Jan Niklas Best" userId="ca1ced72037ebc80" providerId="LiveId" clId="{AF5163FE-218C-4638-92BA-8B244CC9E91F}" dt="2020-06-09T17:20:41.465" v="1308" actId="26606"/>
          <ac:spMkLst>
            <pc:docMk/>
            <pc:sldMk cId="4103369322" sldId="270"/>
            <ac:spMk id="31" creationId="{BE12D8E2-6088-4997-A8C6-1794DA9E1D48}"/>
          </ac:spMkLst>
        </pc:spChg>
        <pc:spChg chg="add del">
          <ac:chgData name="Jan Niklas Best" userId="ca1ced72037ebc80" providerId="LiveId" clId="{AF5163FE-218C-4638-92BA-8B244CC9E91F}" dt="2020-06-09T17:20:41.465" v="1308" actId="26606"/>
          <ac:spMkLst>
            <pc:docMk/>
            <pc:sldMk cId="4103369322" sldId="270"/>
            <ac:spMk id="33" creationId="{FAF10F47-1605-47C5-AE58-9062909ADA42}"/>
          </ac:spMkLst>
        </pc:spChg>
        <pc:spChg chg="add">
          <ac:chgData name="Jan Niklas Best" userId="ca1ced72037ebc80" providerId="LiveId" clId="{AF5163FE-218C-4638-92BA-8B244CC9E91F}" dt="2020-06-09T17:20:41.465" v="1308" actId="26606"/>
          <ac:spMkLst>
            <pc:docMk/>
            <pc:sldMk cId="4103369322" sldId="270"/>
            <ac:spMk id="38" creationId="{6FF0F0B8-5B06-4174-9742-1FD7ABE712A7}"/>
          </ac:spMkLst>
        </pc:spChg>
        <pc:picChg chg="add mod ord">
          <ac:chgData name="Jan Niklas Best" userId="ca1ced72037ebc80" providerId="LiveId" clId="{AF5163FE-218C-4638-92BA-8B244CC9E91F}" dt="2020-06-09T17:22:51.933" v="1359" actId="1036"/>
          <ac:picMkLst>
            <pc:docMk/>
            <pc:sldMk cId="4103369322" sldId="270"/>
            <ac:picMk id="2" creationId="{7A7EFBDE-5ECF-4EBF-87F5-FF6BAEA9C2A7}"/>
          </ac:picMkLst>
        </pc:picChg>
        <pc:picChg chg="add mod ord">
          <ac:chgData name="Jan Niklas Best" userId="ca1ced72037ebc80" providerId="LiveId" clId="{AF5163FE-218C-4638-92BA-8B244CC9E91F}" dt="2020-06-09T22:21:22.704" v="6006" actId="14826"/>
          <ac:picMkLst>
            <pc:docMk/>
            <pc:sldMk cId="4103369322" sldId="270"/>
            <ac:picMk id="3" creationId="{1683AE0B-C023-4F26-A29B-1DD263D252EC}"/>
          </ac:picMkLst>
        </pc:picChg>
        <pc:picChg chg="add mod ord">
          <ac:chgData name="Jan Niklas Best" userId="ca1ced72037ebc80" providerId="LiveId" clId="{AF5163FE-218C-4638-92BA-8B244CC9E91F}" dt="2020-06-09T19:08:28.761" v="2376" actId="166"/>
          <ac:picMkLst>
            <pc:docMk/>
            <pc:sldMk cId="4103369322" sldId="270"/>
            <ac:picMk id="4" creationId="{AB04B1C9-67FB-4D25-8242-F49A4B090799}"/>
          </ac:picMkLst>
        </pc:picChg>
        <pc:picChg chg="add mod ord">
          <ac:chgData name="Jan Niklas Best" userId="ca1ced72037ebc80" providerId="LiveId" clId="{AF5163FE-218C-4638-92BA-8B244CC9E91F}" dt="2020-06-09T17:22:51.933" v="1359" actId="1036"/>
          <ac:picMkLst>
            <pc:docMk/>
            <pc:sldMk cId="4103369322" sldId="270"/>
            <ac:picMk id="5" creationId="{BF233809-E06D-41A5-9975-D702F40F6F98}"/>
          </ac:picMkLst>
        </pc:picChg>
        <pc:picChg chg="add mod ord">
          <ac:chgData name="Jan Niklas Best" userId="ca1ced72037ebc80" providerId="LiveId" clId="{AF5163FE-218C-4638-92BA-8B244CC9E91F}" dt="2020-06-09T17:22:51.933" v="1359" actId="1036"/>
          <ac:picMkLst>
            <pc:docMk/>
            <pc:sldMk cId="4103369322" sldId="270"/>
            <ac:picMk id="6" creationId="{A9014D5F-B3AE-4E28-BF17-F3B29F6906F1}"/>
          </ac:picMkLst>
        </pc:picChg>
        <pc:picChg chg="add mod">
          <ac:chgData name="Jan Niklas Best" userId="ca1ced72037ebc80" providerId="LiveId" clId="{AF5163FE-218C-4638-92BA-8B244CC9E91F}" dt="2020-06-09T17:22:51.933" v="1359" actId="1036"/>
          <ac:picMkLst>
            <pc:docMk/>
            <pc:sldMk cId="4103369322" sldId="270"/>
            <ac:picMk id="20" creationId="{DB9E9546-2D9F-4D37-8EB7-2648A05C7126}"/>
          </ac:picMkLst>
        </pc:picChg>
        <pc:picChg chg="add mod">
          <ac:chgData name="Jan Niklas Best" userId="ca1ced72037ebc80" providerId="LiveId" clId="{AF5163FE-218C-4638-92BA-8B244CC9E91F}" dt="2020-06-09T17:22:51.933" v="1359" actId="1036"/>
          <ac:picMkLst>
            <pc:docMk/>
            <pc:sldMk cId="4103369322" sldId="270"/>
            <ac:picMk id="26" creationId="{4DD02231-0A19-4304-911C-4DF4A1F1C77D}"/>
          </ac:picMkLst>
        </pc:picChg>
        <pc:picChg chg="add del mod">
          <ac:chgData name="Jan Niklas Best" userId="ca1ced72037ebc80" providerId="LiveId" clId="{AF5163FE-218C-4638-92BA-8B244CC9E91F}" dt="2020-06-09T19:12:54.329" v="2394" actId="478"/>
          <ac:picMkLst>
            <pc:docMk/>
            <pc:sldMk cId="4103369322" sldId="270"/>
            <ac:picMk id="32" creationId="{BA7ACE4F-EE27-406E-A4C7-E71F605F17FA}"/>
          </ac:picMkLst>
        </pc:picChg>
        <pc:picChg chg="add mod">
          <ac:chgData name="Jan Niklas Best" userId="ca1ced72037ebc80" providerId="LiveId" clId="{AF5163FE-218C-4638-92BA-8B244CC9E91F}" dt="2020-06-09T19:16:31.224" v="2417" actId="1440"/>
          <ac:picMkLst>
            <pc:docMk/>
            <pc:sldMk cId="4103369322" sldId="270"/>
            <ac:picMk id="34" creationId="{B8E061F7-3C9F-48CD-A76C-79782ECFE0EC}"/>
          </ac:picMkLst>
        </pc:picChg>
        <pc:picChg chg="add del mod">
          <ac:chgData name="Jan Niklas Best" userId="ca1ced72037ebc80" providerId="LiveId" clId="{AF5163FE-218C-4638-92BA-8B244CC9E91F}" dt="2020-06-09T19:20:20.836" v="2596" actId="478"/>
          <ac:picMkLst>
            <pc:docMk/>
            <pc:sldMk cId="4103369322" sldId="270"/>
            <ac:picMk id="35" creationId="{9FE813B3-2C48-4E5C-BF3E-031F17B3A2D3}"/>
          </ac:picMkLst>
        </pc:picChg>
        <pc:picChg chg="add mod">
          <ac:chgData name="Jan Niklas Best" userId="ca1ced72037ebc80" providerId="LiveId" clId="{AF5163FE-218C-4638-92BA-8B244CC9E91F}" dt="2020-06-09T19:20:40.293" v="2600" actId="14100"/>
          <ac:picMkLst>
            <pc:docMk/>
            <pc:sldMk cId="4103369322" sldId="270"/>
            <ac:picMk id="36" creationId="{A68A866C-57B5-4376-ADFC-9648D6F6BCE6}"/>
          </ac:picMkLst>
        </pc:picChg>
        <pc:picChg chg="add del mod">
          <ac:chgData name="Jan Niklas Best" userId="ca1ced72037ebc80" providerId="LiveId" clId="{AF5163FE-218C-4638-92BA-8B244CC9E91F}" dt="2020-06-09T19:23:19.350" v="2610"/>
          <ac:picMkLst>
            <pc:docMk/>
            <pc:sldMk cId="4103369322" sldId="270"/>
            <ac:picMk id="37" creationId="{D4138607-90CE-419B-AD55-85958CAFF279}"/>
          </ac:picMkLst>
        </pc:picChg>
        <pc:picChg chg="add mod">
          <ac:chgData name="Jan Niklas Best" userId="ca1ced72037ebc80" providerId="LiveId" clId="{AF5163FE-218C-4638-92BA-8B244CC9E91F}" dt="2020-06-09T19:32:05.818" v="2865" actId="1440"/>
          <ac:picMkLst>
            <pc:docMk/>
            <pc:sldMk cId="4103369322" sldId="270"/>
            <ac:picMk id="39" creationId="{22DC3134-88D4-4440-B92C-0410FC31A0FD}"/>
          </ac:picMkLst>
        </pc:picChg>
        <pc:cxnChg chg="add del">
          <ac:chgData name="Jan Niklas Best" userId="ca1ced72037ebc80" providerId="LiveId" clId="{AF5163FE-218C-4638-92BA-8B244CC9E91F}" dt="2020-06-09T17:20:30.882" v="1306" actId="26606"/>
          <ac:cxnSpMkLst>
            <pc:docMk/>
            <pc:sldMk cId="4103369322" sldId="270"/>
            <ac:cxnSpMk id="8" creationId="{B817B4B8-5E01-4B44-BC25-876D56C12149}"/>
          </ac:cxnSpMkLst>
        </pc:cxnChg>
        <pc:cxnChg chg="add del">
          <ac:chgData name="Jan Niklas Best" userId="ca1ced72037ebc80" providerId="LiveId" clId="{AF5163FE-218C-4638-92BA-8B244CC9E91F}" dt="2020-06-09T17:20:30.882" v="1306" actId="26606"/>
          <ac:cxnSpMkLst>
            <pc:docMk/>
            <pc:sldMk cId="4103369322" sldId="270"/>
            <ac:cxnSpMk id="9" creationId="{D683D1A4-93E5-4A4D-B103-8223A220EB2B}"/>
          </ac:cxnSpMkLst>
        </pc:cxnChg>
        <pc:cxnChg chg="add del">
          <ac:chgData name="Jan Niklas Best" userId="ca1ced72037ebc80" providerId="LiveId" clId="{AF5163FE-218C-4638-92BA-8B244CC9E91F}" dt="2020-06-09T17:20:30.882" v="1306" actId="26606"/>
          <ac:cxnSpMkLst>
            <pc:docMk/>
            <pc:sldMk cId="4103369322" sldId="270"/>
            <ac:cxnSpMk id="10" creationId="{B0E8ABF4-C289-489E-BEFB-3077F9D9C773}"/>
          </ac:cxnSpMkLst>
        </pc:cxnChg>
        <pc:cxnChg chg="add del">
          <ac:chgData name="Jan Niklas Best" userId="ca1ced72037ebc80" providerId="LiveId" clId="{AF5163FE-218C-4638-92BA-8B244CC9E91F}" dt="2020-06-09T17:20:30.882" v="1306" actId="26606"/>
          <ac:cxnSpMkLst>
            <pc:docMk/>
            <pc:sldMk cId="4103369322" sldId="270"/>
            <ac:cxnSpMk id="12" creationId="{7989CFA0-35DD-4943-B365-488C66B9B192}"/>
          </ac:cxnSpMkLst>
        </pc:cxnChg>
        <pc:cxnChg chg="add del">
          <ac:chgData name="Jan Niklas Best" userId="ca1ced72037ebc80" providerId="LiveId" clId="{AF5163FE-218C-4638-92BA-8B244CC9E91F}" dt="2020-06-09T17:20:30.882" v="1306" actId="26606"/>
          <ac:cxnSpMkLst>
            <pc:docMk/>
            <pc:sldMk cId="4103369322" sldId="270"/>
            <ac:cxnSpMk id="14" creationId="{688AD040-1A2B-4FB4-A345-7B9F3E5ED9B0}"/>
          </ac:cxnSpMkLst>
        </pc:cxnChg>
        <pc:cxnChg chg="add del">
          <ac:chgData name="Jan Niklas Best" userId="ca1ced72037ebc80" providerId="LiveId" clId="{AF5163FE-218C-4638-92BA-8B244CC9E91F}" dt="2020-06-09T17:20:30.882" v="1306" actId="26606"/>
          <ac:cxnSpMkLst>
            <pc:docMk/>
            <pc:sldMk cId="4103369322" sldId="270"/>
            <ac:cxnSpMk id="16" creationId="{823B704A-724B-41D6-8F33-76939E727D2A}"/>
          </ac:cxnSpMkLst>
        </pc:cxnChg>
      </pc:sldChg>
      <pc:sldChg chg="addSp delSp modSp new mod setBg modNotesTx">
        <pc:chgData name="Jan Niklas Best" userId="ca1ced72037ebc80" providerId="LiveId" clId="{AF5163FE-218C-4638-92BA-8B244CC9E91F}" dt="2020-06-10T00:00:04.170" v="6958" actId="20577"/>
        <pc:sldMkLst>
          <pc:docMk/>
          <pc:sldMk cId="984833229" sldId="271"/>
        </pc:sldMkLst>
        <pc:spChg chg="mod ord">
          <ac:chgData name="Jan Niklas Best" userId="ca1ced72037ebc80" providerId="LiveId" clId="{AF5163FE-218C-4638-92BA-8B244CC9E91F}" dt="2020-06-09T23:17:58.853" v="6642" actId="1035"/>
          <ac:spMkLst>
            <pc:docMk/>
            <pc:sldMk cId="984833229" sldId="271"/>
            <ac:spMk id="2" creationId="{0C45A00B-95B3-4502-AB25-F7F3C0787721}"/>
          </ac:spMkLst>
        </pc:spChg>
        <pc:spChg chg="mod ord">
          <ac:chgData name="Jan Niklas Best" userId="ca1ced72037ebc80" providerId="LiveId" clId="{AF5163FE-218C-4638-92BA-8B244CC9E91F}" dt="2020-06-10T00:00:04.170" v="6958" actId="20577"/>
          <ac:spMkLst>
            <pc:docMk/>
            <pc:sldMk cId="984833229" sldId="271"/>
            <ac:spMk id="3" creationId="{73A24479-C10A-484B-9A98-4C18F2285238}"/>
          </ac:spMkLst>
        </pc:spChg>
        <pc:spChg chg="del">
          <ac:chgData name="Jan Niklas Best" userId="ca1ced72037ebc80" providerId="LiveId" clId="{AF5163FE-218C-4638-92BA-8B244CC9E91F}" dt="2020-06-09T18:46:22.151" v="1996"/>
          <ac:spMkLst>
            <pc:docMk/>
            <pc:sldMk cId="984833229" sldId="271"/>
            <ac:spMk id="4" creationId="{0CE09E5D-A798-4492-876D-CD785272A79D}"/>
          </ac:spMkLst>
        </pc:spChg>
        <pc:spChg chg="add del mod">
          <ac:chgData name="Jan Niklas Best" userId="ca1ced72037ebc80" providerId="LiveId" clId="{AF5163FE-218C-4638-92BA-8B244CC9E91F}" dt="2020-06-09T18:49:53.753" v="2006" actId="478"/>
          <ac:spMkLst>
            <pc:docMk/>
            <pc:sldMk cId="984833229" sldId="271"/>
            <ac:spMk id="10" creationId="{697BFDDD-2A00-4DF2-BF44-40E2FAE7EADE}"/>
          </ac:spMkLst>
        </pc:spChg>
        <pc:spChg chg="add del">
          <ac:chgData name="Jan Niklas Best" userId="ca1ced72037ebc80" providerId="LiveId" clId="{AF5163FE-218C-4638-92BA-8B244CC9E91F}" dt="2020-06-09T18:50:06.286" v="2010" actId="26606"/>
          <ac:spMkLst>
            <pc:docMk/>
            <pc:sldMk cId="984833229" sldId="271"/>
            <ac:spMk id="13" creationId="{577D1452-F0B7-431E-9A24-D3F7103D8510}"/>
          </ac:spMkLst>
        </pc:spChg>
        <pc:spChg chg="add del">
          <ac:chgData name="Jan Niklas Best" userId="ca1ced72037ebc80" providerId="LiveId" clId="{AF5163FE-218C-4638-92BA-8B244CC9E91F}" dt="2020-06-09T18:50:06.286" v="2010" actId="26606"/>
          <ac:spMkLst>
            <pc:docMk/>
            <pc:sldMk cId="984833229" sldId="271"/>
            <ac:spMk id="15" creationId="{A660F4F9-5DF5-4F15-BE6A-CD8648BB1148}"/>
          </ac:spMkLst>
        </pc:spChg>
        <pc:spChg chg="add del">
          <ac:chgData name="Jan Niklas Best" userId="ca1ced72037ebc80" providerId="LiveId" clId="{AF5163FE-218C-4638-92BA-8B244CC9E91F}" dt="2020-06-09T18:53:59.387" v="2104" actId="26606"/>
          <ac:spMkLst>
            <pc:docMk/>
            <pc:sldMk cId="984833229" sldId="271"/>
            <ac:spMk id="20" creationId="{5AAE9118-0436-4488-AC4A-C14DF6A7B6B1}"/>
          </ac:spMkLst>
        </pc:spChg>
        <pc:spChg chg="add del">
          <ac:chgData name="Jan Niklas Best" userId="ca1ced72037ebc80" providerId="LiveId" clId="{AF5163FE-218C-4638-92BA-8B244CC9E91F}" dt="2020-06-09T18:53:59.387" v="2104" actId="26606"/>
          <ac:spMkLst>
            <pc:docMk/>
            <pc:sldMk cId="984833229" sldId="271"/>
            <ac:spMk id="22" creationId="{07A0C51E-5464-4470-855E-CA530A59BF98}"/>
          </ac:spMkLst>
        </pc:spChg>
        <pc:spChg chg="add del">
          <ac:chgData name="Jan Niklas Best" userId="ca1ced72037ebc80" providerId="LiveId" clId="{AF5163FE-218C-4638-92BA-8B244CC9E91F}" dt="2020-06-09T18:53:54.562" v="2101" actId="26606"/>
          <ac:spMkLst>
            <pc:docMk/>
            <pc:sldMk cId="984833229" sldId="271"/>
            <ac:spMk id="24" creationId="{F56F5174-31D9-4DBB-AAB7-A1FD7BDB1352}"/>
          </ac:spMkLst>
        </pc:spChg>
        <pc:spChg chg="add del">
          <ac:chgData name="Jan Niklas Best" userId="ca1ced72037ebc80" providerId="LiveId" clId="{AF5163FE-218C-4638-92BA-8B244CC9E91F}" dt="2020-06-09T18:53:54.562" v="2101" actId="26606"/>
          <ac:spMkLst>
            <pc:docMk/>
            <pc:sldMk cId="984833229" sldId="271"/>
            <ac:spMk id="26" creationId="{F9A95BEE-6BB1-4A28-A8E6-A34B2E42EF87}"/>
          </ac:spMkLst>
        </pc:spChg>
        <pc:spChg chg="add del">
          <ac:chgData name="Jan Niklas Best" userId="ca1ced72037ebc80" providerId="LiveId" clId="{AF5163FE-218C-4638-92BA-8B244CC9E91F}" dt="2020-06-09T18:52:48.573" v="2090" actId="26606"/>
          <ac:spMkLst>
            <pc:docMk/>
            <pc:sldMk cId="984833229" sldId="271"/>
            <ac:spMk id="27" creationId="{AFA67CD3-AB4E-4A7A-BEB8-53C445D8C44E}"/>
          </ac:spMkLst>
        </pc:spChg>
        <pc:spChg chg="add del">
          <ac:chgData name="Jan Niklas Best" userId="ca1ced72037ebc80" providerId="LiveId" clId="{AF5163FE-218C-4638-92BA-8B244CC9E91F}" dt="2020-06-09T18:53:59.342" v="2103" actId="26606"/>
          <ac:spMkLst>
            <pc:docMk/>
            <pc:sldMk cId="984833229" sldId="271"/>
            <ac:spMk id="28" creationId="{AFA67CD3-AB4E-4A7A-BEB8-53C445D8C44E}"/>
          </ac:spMkLst>
        </pc:spChg>
        <pc:spChg chg="add del">
          <ac:chgData name="Jan Niklas Best" userId="ca1ced72037ebc80" providerId="LiveId" clId="{AF5163FE-218C-4638-92BA-8B244CC9E91F}" dt="2020-06-09T18:52:48.573" v="2090" actId="26606"/>
          <ac:spMkLst>
            <pc:docMk/>
            <pc:sldMk cId="984833229" sldId="271"/>
            <ac:spMk id="31" creationId="{339C8D78-A644-462F-B674-F440635E5353}"/>
          </ac:spMkLst>
        </pc:spChg>
        <pc:spChg chg="add del">
          <ac:chgData name="Jan Niklas Best" userId="ca1ced72037ebc80" providerId="LiveId" clId="{AF5163FE-218C-4638-92BA-8B244CC9E91F}" dt="2020-06-09T18:53:59.342" v="2103" actId="26606"/>
          <ac:spMkLst>
            <pc:docMk/>
            <pc:sldMk cId="984833229" sldId="271"/>
            <ac:spMk id="32" creationId="{339C8D78-A644-462F-B674-F440635E5353}"/>
          </ac:spMkLst>
        </pc:spChg>
        <pc:spChg chg="add del">
          <ac:chgData name="Jan Niklas Best" userId="ca1ced72037ebc80" providerId="LiveId" clId="{AF5163FE-218C-4638-92BA-8B244CC9E91F}" dt="2020-06-09T18:52:47.148" v="2086" actId="26606"/>
          <ac:spMkLst>
            <pc:docMk/>
            <pc:sldMk cId="984833229" sldId="271"/>
            <ac:spMk id="34" creationId="{569C1A01-6FB5-43CE-ADCC-936728ACAC0D}"/>
          </ac:spMkLst>
        </pc:spChg>
        <pc:spChg chg="add">
          <ac:chgData name="Jan Niklas Best" userId="ca1ced72037ebc80" providerId="LiveId" clId="{AF5163FE-218C-4638-92BA-8B244CC9E91F}" dt="2020-06-09T18:53:59.387" v="2104" actId="26606"/>
          <ac:spMkLst>
            <pc:docMk/>
            <pc:sldMk cId="984833229" sldId="271"/>
            <ac:spMk id="35" creationId="{F56F5174-31D9-4DBB-AAB7-A1FD7BDB1352}"/>
          </ac:spMkLst>
        </pc:spChg>
        <pc:spChg chg="add del">
          <ac:chgData name="Jan Niklas Best" userId="ca1ced72037ebc80" providerId="LiveId" clId="{AF5163FE-218C-4638-92BA-8B244CC9E91F}" dt="2020-06-09T18:52:31.100" v="2084" actId="26606"/>
          <ac:spMkLst>
            <pc:docMk/>
            <pc:sldMk cId="984833229" sldId="271"/>
            <ac:spMk id="36" creationId="{F56F5174-31D9-4DBB-AAB7-A1FD7BDB1352}"/>
          </ac:spMkLst>
        </pc:spChg>
        <pc:spChg chg="add">
          <ac:chgData name="Jan Niklas Best" userId="ca1ced72037ebc80" providerId="LiveId" clId="{AF5163FE-218C-4638-92BA-8B244CC9E91F}" dt="2020-06-09T18:53:59.387" v="2104" actId="26606"/>
          <ac:spMkLst>
            <pc:docMk/>
            <pc:sldMk cId="984833229" sldId="271"/>
            <ac:spMk id="39" creationId="{F9A95BEE-6BB1-4A28-A8E6-A34B2E42EF87}"/>
          </ac:spMkLst>
        </pc:spChg>
        <pc:spChg chg="add del">
          <ac:chgData name="Jan Niklas Best" userId="ca1ced72037ebc80" providerId="LiveId" clId="{AF5163FE-218C-4638-92BA-8B244CC9E91F}" dt="2020-06-09T18:52:31.100" v="2084" actId="26606"/>
          <ac:spMkLst>
            <pc:docMk/>
            <pc:sldMk cId="984833229" sldId="271"/>
            <ac:spMk id="40" creationId="{F9A95BEE-6BB1-4A28-A8E6-A34B2E42EF87}"/>
          </ac:spMkLst>
        </pc:spChg>
        <pc:picChg chg="add del mod ord">
          <ac:chgData name="Jan Niklas Best" userId="ca1ced72037ebc80" providerId="LiveId" clId="{AF5163FE-218C-4638-92BA-8B244CC9E91F}" dt="2020-06-09T18:49:30.719" v="2005" actId="478"/>
          <ac:picMkLst>
            <pc:docMk/>
            <pc:sldMk cId="984833229" sldId="271"/>
            <ac:picMk id="8" creationId="{D4A52BCB-5557-44DF-9E95-C257C46FE5FB}"/>
          </ac:picMkLst>
        </pc:picChg>
        <pc:picChg chg="add del mod">
          <ac:chgData name="Jan Niklas Best" userId="ca1ced72037ebc80" providerId="LiveId" clId="{AF5163FE-218C-4638-92BA-8B244CC9E91F}" dt="2020-06-09T18:51:13.446" v="2059" actId="478"/>
          <ac:picMkLst>
            <pc:docMk/>
            <pc:sldMk cId="984833229" sldId="271"/>
            <ac:picMk id="12" creationId="{B63EA863-24EC-479D-808F-527E89CE9B83}"/>
          </ac:picMkLst>
        </pc:picChg>
        <pc:picChg chg="add mod ord">
          <ac:chgData name="Jan Niklas Best" userId="ca1ced72037ebc80" providerId="LiveId" clId="{AF5163FE-218C-4638-92BA-8B244CC9E91F}" dt="2020-06-09T18:53:59.387" v="2104" actId="26606"/>
          <ac:picMkLst>
            <pc:docMk/>
            <pc:sldMk cId="984833229" sldId="271"/>
            <ac:picMk id="16" creationId="{43C708A0-DB0F-40AF-8AF0-D5736EE7539A}"/>
          </ac:picMkLst>
        </pc:picChg>
        <pc:picChg chg="add del">
          <ac:chgData name="Jan Niklas Best" userId="ca1ced72037ebc80" providerId="LiveId" clId="{AF5163FE-218C-4638-92BA-8B244CC9E91F}" dt="2020-06-09T18:53:54.562" v="2101" actId="26606"/>
          <ac:picMkLst>
            <pc:docMk/>
            <pc:sldMk cId="984833229" sldId="271"/>
            <ac:picMk id="25" creationId="{AE113210-7872-481A-ADE6-3A05CCAF5EB2}"/>
          </ac:picMkLst>
        </pc:picChg>
        <pc:picChg chg="add del">
          <ac:chgData name="Jan Niklas Best" userId="ca1ced72037ebc80" providerId="LiveId" clId="{AF5163FE-218C-4638-92BA-8B244CC9E91F}" dt="2020-06-09T18:52:48.573" v="2090" actId="26606"/>
          <ac:picMkLst>
            <pc:docMk/>
            <pc:sldMk cId="984833229" sldId="271"/>
            <ac:picMk id="29" creationId="{07CF545F-9C2E-4446-97CD-AD92990C2B68}"/>
          </ac:picMkLst>
        </pc:picChg>
        <pc:picChg chg="add del">
          <ac:chgData name="Jan Niklas Best" userId="ca1ced72037ebc80" providerId="LiveId" clId="{AF5163FE-218C-4638-92BA-8B244CC9E91F}" dt="2020-06-09T18:53:59.342" v="2103" actId="26606"/>
          <ac:picMkLst>
            <pc:docMk/>
            <pc:sldMk cId="984833229" sldId="271"/>
            <ac:picMk id="30" creationId="{07CF545F-9C2E-4446-97CD-AD92990C2B68}"/>
          </ac:picMkLst>
        </pc:picChg>
        <pc:picChg chg="add del">
          <ac:chgData name="Jan Niklas Best" userId="ca1ced72037ebc80" providerId="LiveId" clId="{AF5163FE-218C-4638-92BA-8B244CC9E91F}" dt="2020-06-09T18:52:47.148" v="2086" actId="26606"/>
          <ac:picMkLst>
            <pc:docMk/>
            <pc:sldMk cId="984833229" sldId="271"/>
            <ac:picMk id="33" creationId="{EE09A529-E47C-4634-BB98-0A9526C372B4}"/>
          </ac:picMkLst>
        </pc:picChg>
        <pc:picChg chg="add">
          <ac:chgData name="Jan Niklas Best" userId="ca1ced72037ebc80" providerId="LiveId" clId="{AF5163FE-218C-4638-92BA-8B244CC9E91F}" dt="2020-06-09T18:53:59.387" v="2104" actId="26606"/>
          <ac:picMkLst>
            <pc:docMk/>
            <pc:sldMk cId="984833229" sldId="271"/>
            <ac:picMk id="37" creationId="{AE113210-7872-481A-ADE6-3A05CCAF5EB2}"/>
          </ac:picMkLst>
        </pc:picChg>
        <pc:picChg chg="add del">
          <ac:chgData name="Jan Niklas Best" userId="ca1ced72037ebc80" providerId="LiveId" clId="{AF5163FE-218C-4638-92BA-8B244CC9E91F}" dt="2020-06-09T18:52:31.100" v="2084" actId="26606"/>
          <ac:picMkLst>
            <pc:docMk/>
            <pc:sldMk cId="984833229" sldId="271"/>
            <ac:picMk id="38" creationId="{AE113210-7872-481A-ADE6-3A05CCAF5EB2}"/>
          </ac:picMkLst>
        </pc:picChg>
      </pc:sldChg>
      <pc:sldChg chg="addSp delSp modSp new del mod setBg modNotesTx">
        <pc:chgData name="Jan Niklas Best" userId="ca1ced72037ebc80" providerId="LiveId" clId="{AF5163FE-218C-4638-92BA-8B244CC9E91F}" dt="2020-06-09T21:47:11.428" v="5118" actId="47"/>
        <pc:sldMkLst>
          <pc:docMk/>
          <pc:sldMk cId="3139746402" sldId="272"/>
        </pc:sldMkLst>
        <pc:spChg chg="mod">
          <ac:chgData name="Jan Niklas Best" userId="ca1ced72037ebc80" providerId="LiveId" clId="{AF5163FE-218C-4638-92BA-8B244CC9E91F}" dt="2020-06-09T20:58:50.473" v="3993" actId="26606"/>
          <ac:spMkLst>
            <pc:docMk/>
            <pc:sldMk cId="3139746402" sldId="272"/>
            <ac:spMk id="2" creationId="{81D6831D-35D5-4A0A-9DFF-E47EF280CD47}"/>
          </ac:spMkLst>
        </pc:spChg>
        <pc:spChg chg="del">
          <ac:chgData name="Jan Niklas Best" userId="ca1ced72037ebc80" providerId="LiveId" clId="{AF5163FE-218C-4638-92BA-8B244CC9E91F}" dt="2020-06-09T20:52:35.864" v="3779"/>
          <ac:spMkLst>
            <pc:docMk/>
            <pc:sldMk cId="3139746402" sldId="272"/>
            <ac:spMk id="3" creationId="{9F6C407A-F5A8-44A0-AB1B-81D6319C69D6}"/>
          </ac:spMkLst>
        </pc:spChg>
        <pc:spChg chg="del">
          <ac:chgData name="Jan Niklas Best" userId="ca1ced72037ebc80" providerId="LiveId" clId="{AF5163FE-218C-4638-92BA-8B244CC9E91F}" dt="2020-06-09T20:53:47.550" v="3892" actId="478"/>
          <ac:spMkLst>
            <pc:docMk/>
            <pc:sldMk cId="3139746402" sldId="272"/>
            <ac:spMk id="4" creationId="{425E965E-E144-4278-9403-E97F8F2267C6}"/>
          </ac:spMkLst>
        </pc:spChg>
        <pc:spChg chg="add del mod">
          <ac:chgData name="Jan Niklas Best" userId="ca1ced72037ebc80" providerId="LiveId" clId="{AF5163FE-218C-4638-92BA-8B244CC9E91F}" dt="2020-06-09T20:56:57.631" v="3963" actId="478"/>
          <ac:spMkLst>
            <pc:docMk/>
            <pc:sldMk cId="3139746402" sldId="272"/>
            <ac:spMk id="6" creationId="{CD65FE98-A7EE-4E8A-924D-02AB3E88D865}"/>
          </ac:spMkLst>
        </pc:spChg>
        <pc:spChg chg="add del mod">
          <ac:chgData name="Jan Niklas Best" userId="ca1ced72037ebc80" providerId="LiveId" clId="{AF5163FE-218C-4638-92BA-8B244CC9E91F}" dt="2020-06-09T21:03:10.766" v="4038" actId="478"/>
          <ac:spMkLst>
            <pc:docMk/>
            <pc:sldMk cId="3139746402" sldId="272"/>
            <ac:spMk id="10" creationId="{56643811-780C-43D6-AD97-DB9069D3DFF5}"/>
          </ac:spMkLst>
        </pc:spChg>
        <pc:spChg chg="add del mod">
          <ac:chgData name="Jan Niklas Best" userId="ca1ced72037ebc80" providerId="LiveId" clId="{AF5163FE-218C-4638-92BA-8B244CC9E91F}" dt="2020-06-09T21:03:03.201" v="4037" actId="478"/>
          <ac:spMkLst>
            <pc:docMk/>
            <pc:sldMk cId="3139746402" sldId="272"/>
            <ac:spMk id="11" creationId="{6EF3AD7F-A829-4069-91D5-301BDB21C64E}"/>
          </ac:spMkLst>
        </pc:spChg>
        <pc:spChg chg="add del mod">
          <ac:chgData name="Jan Niklas Best" userId="ca1ced72037ebc80" providerId="LiveId" clId="{AF5163FE-218C-4638-92BA-8B244CC9E91F}" dt="2020-06-09T21:25:19.237" v="4661" actId="478"/>
          <ac:spMkLst>
            <pc:docMk/>
            <pc:sldMk cId="3139746402" sldId="272"/>
            <ac:spMk id="13" creationId="{53E45054-64D6-4DA7-A068-FF1A6812BD55}"/>
          </ac:spMkLst>
        </pc:spChg>
        <pc:spChg chg="add del mod">
          <ac:chgData name="Jan Niklas Best" userId="ca1ced72037ebc80" providerId="LiveId" clId="{AF5163FE-218C-4638-92BA-8B244CC9E91F}" dt="2020-06-09T21:43:56.768" v="4931" actId="478"/>
          <ac:spMkLst>
            <pc:docMk/>
            <pc:sldMk cId="3139746402" sldId="272"/>
            <ac:spMk id="15" creationId="{97FE8AB8-098C-45D2-BC6E-E607CCB36277}"/>
          </ac:spMkLst>
        </pc:spChg>
        <pc:spChg chg="add del">
          <ac:chgData name="Jan Niklas Best" userId="ca1ced72037ebc80" providerId="LiveId" clId="{AF5163FE-218C-4638-92BA-8B244CC9E91F}" dt="2020-06-09T20:57:24.875" v="3973" actId="26606"/>
          <ac:spMkLst>
            <pc:docMk/>
            <pc:sldMk cId="3139746402" sldId="272"/>
            <ac:spMk id="16" creationId="{FD8F1113-2E3C-46E3-B54F-B7F421EEFD11}"/>
          </ac:spMkLst>
        </pc:spChg>
        <pc:spChg chg="add del">
          <ac:chgData name="Jan Niklas Best" userId="ca1ced72037ebc80" providerId="LiveId" clId="{AF5163FE-218C-4638-92BA-8B244CC9E91F}" dt="2020-06-09T20:57:24.875" v="3973" actId="26606"/>
          <ac:spMkLst>
            <pc:docMk/>
            <pc:sldMk cId="3139746402" sldId="272"/>
            <ac:spMk id="39" creationId="{4F37E7FB-7372-47E3-914E-7CF7E94B1C49}"/>
          </ac:spMkLst>
        </pc:spChg>
        <pc:spChg chg="add del">
          <ac:chgData name="Jan Niklas Best" userId="ca1ced72037ebc80" providerId="LiveId" clId="{AF5163FE-218C-4638-92BA-8B244CC9E91F}" dt="2020-06-09T20:57:24.875" v="3973" actId="26606"/>
          <ac:spMkLst>
            <pc:docMk/>
            <pc:sldMk cId="3139746402" sldId="272"/>
            <ac:spMk id="41" creationId="{16E168E2-3256-43A5-9298-9E5A6AE8F736}"/>
          </ac:spMkLst>
        </pc:spChg>
        <pc:spChg chg="add del">
          <ac:chgData name="Jan Niklas Best" userId="ca1ced72037ebc80" providerId="LiveId" clId="{AF5163FE-218C-4638-92BA-8B244CC9E91F}" dt="2020-06-09T20:57:26.226" v="3975" actId="26606"/>
          <ac:spMkLst>
            <pc:docMk/>
            <pc:sldMk cId="3139746402" sldId="272"/>
            <ac:spMk id="43" creationId="{FD8F1113-2E3C-46E3-B54F-B7F421EEFD11}"/>
          </ac:spMkLst>
        </pc:spChg>
        <pc:spChg chg="add del">
          <ac:chgData name="Jan Niklas Best" userId="ca1ced72037ebc80" providerId="LiveId" clId="{AF5163FE-218C-4638-92BA-8B244CC9E91F}" dt="2020-06-09T20:57:26.226" v="3975" actId="26606"/>
          <ac:spMkLst>
            <pc:docMk/>
            <pc:sldMk cId="3139746402" sldId="272"/>
            <ac:spMk id="64" creationId="{4F37E7FB-7372-47E3-914E-7CF7E94B1C49}"/>
          </ac:spMkLst>
        </pc:spChg>
        <pc:spChg chg="add del">
          <ac:chgData name="Jan Niklas Best" userId="ca1ced72037ebc80" providerId="LiveId" clId="{AF5163FE-218C-4638-92BA-8B244CC9E91F}" dt="2020-06-09T20:57:26.226" v="3975" actId="26606"/>
          <ac:spMkLst>
            <pc:docMk/>
            <pc:sldMk cId="3139746402" sldId="272"/>
            <ac:spMk id="65" creationId="{16E168E2-3256-43A5-9298-9E5A6AE8F736}"/>
          </ac:spMkLst>
        </pc:spChg>
        <pc:spChg chg="add del">
          <ac:chgData name="Jan Niklas Best" userId="ca1ced72037ebc80" providerId="LiveId" clId="{AF5163FE-218C-4638-92BA-8B244CC9E91F}" dt="2020-06-09T20:57:27.227" v="3977" actId="26606"/>
          <ac:spMkLst>
            <pc:docMk/>
            <pc:sldMk cId="3139746402" sldId="272"/>
            <ac:spMk id="67" creationId="{FD8F1113-2E3C-46E3-B54F-B7F421EEFD11}"/>
          </ac:spMkLst>
        </pc:spChg>
        <pc:spChg chg="add del">
          <ac:chgData name="Jan Niklas Best" userId="ca1ced72037ebc80" providerId="LiveId" clId="{AF5163FE-218C-4638-92BA-8B244CC9E91F}" dt="2020-06-09T20:57:27.227" v="3977" actId="26606"/>
          <ac:spMkLst>
            <pc:docMk/>
            <pc:sldMk cId="3139746402" sldId="272"/>
            <ac:spMk id="69" creationId="{4F37E7FB-7372-47E3-914E-7CF7E94B1C49}"/>
          </ac:spMkLst>
        </pc:spChg>
        <pc:spChg chg="add del">
          <ac:chgData name="Jan Niklas Best" userId="ca1ced72037ebc80" providerId="LiveId" clId="{AF5163FE-218C-4638-92BA-8B244CC9E91F}" dt="2020-06-09T20:57:27.227" v="3977" actId="26606"/>
          <ac:spMkLst>
            <pc:docMk/>
            <pc:sldMk cId="3139746402" sldId="272"/>
            <ac:spMk id="70" creationId="{16E168E2-3256-43A5-9298-9E5A6AE8F736}"/>
          </ac:spMkLst>
        </pc:spChg>
        <pc:spChg chg="add del">
          <ac:chgData name="Jan Niklas Best" userId="ca1ced72037ebc80" providerId="LiveId" clId="{AF5163FE-218C-4638-92BA-8B244CC9E91F}" dt="2020-06-09T20:57:32.842" v="3979" actId="26606"/>
          <ac:spMkLst>
            <pc:docMk/>
            <pc:sldMk cId="3139746402" sldId="272"/>
            <ac:spMk id="72" creationId="{FD8F1113-2E3C-46E3-B54F-B7F421EEFD11}"/>
          </ac:spMkLst>
        </pc:spChg>
        <pc:spChg chg="add del">
          <ac:chgData name="Jan Niklas Best" userId="ca1ced72037ebc80" providerId="LiveId" clId="{AF5163FE-218C-4638-92BA-8B244CC9E91F}" dt="2020-06-09T20:57:32.842" v="3979" actId="26606"/>
          <ac:spMkLst>
            <pc:docMk/>
            <pc:sldMk cId="3139746402" sldId="272"/>
            <ac:spMk id="93" creationId="{4F37E7FB-7372-47E3-914E-7CF7E94B1C49}"/>
          </ac:spMkLst>
        </pc:spChg>
        <pc:spChg chg="add del">
          <ac:chgData name="Jan Niklas Best" userId="ca1ced72037ebc80" providerId="LiveId" clId="{AF5163FE-218C-4638-92BA-8B244CC9E91F}" dt="2020-06-09T20:57:32.842" v="3979" actId="26606"/>
          <ac:spMkLst>
            <pc:docMk/>
            <pc:sldMk cId="3139746402" sldId="272"/>
            <ac:spMk id="94" creationId="{16E168E2-3256-43A5-9298-9E5A6AE8F736}"/>
          </ac:spMkLst>
        </pc:spChg>
        <pc:spChg chg="add del">
          <ac:chgData name="Jan Niklas Best" userId="ca1ced72037ebc80" providerId="LiveId" clId="{AF5163FE-218C-4638-92BA-8B244CC9E91F}" dt="2020-06-09T20:57:33.853" v="3981" actId="26606"/>
          <ac:spMkLst>
            <pc:docMk/>
            <pc:sldMk cId="3139746402" sldId="272"/>
            <ac:spMk id="96" creationId="{FD8F1113-2E3C-46E3-B54F-B7F421EEFD11}"/>
          </ac:spMkLst>
        </pc:spChg>
        <pc:spChg chg="add del">
          <ac:chgData name="Jan Niklas Best" userId="ca1ced72037ebc80" providerId="LiveId" clId="{AF5163FE-218C-4638-92BA-8B244CC9E91F}" dt="2020-06-09T20:57:33.853" v="3981" actId="26606"/>
          <ac:spMkLst>
            <pc:docMk/>
            <pc:sldMk cId="3139746402" sldId="272"/>
            <ac:spMk id="98" creationId="{4F37E7FB-7372-47E3-914E-7CF7E94B1C49}"/>
          </ac:spMkLst>
        </pc:spChg>
        <pc:spChg chg="add del">
          <ac:chgData name="Jan Niklas Best" userId="ca1ced72037ebc80" providerId="LiveId" clId="{AF5163FE-218C-4638-92BA-8B244CC9E91F}" dt="2020-06-09T20:57:33.853" v="3981" actId="26606"/>
          <ac:spMkLst>
            <pc:docMk/>
            <pc:sldMk cId="3139746402" sldId="272"/>
            <ac:spMk id="99" creationId="{16E168E2-3256-43A5-9298-9E5A6AE8F736}"/>
          </ac:spMkLst>
        </pc:spChg>
        <pc:spChg chg="add mod">
          <ac:chgData name="Jan Niklas Best" userId="ca1ced72037ebc80" providerId="LiveId" clId="{AF5163FE-218C-4638-92BA-8B244CC9E91F}" dt="2020-06-09T21:43:24.701" v="4927" actId="20577"/>
          <ac:spMkLst>
            <pc:docMk/>
            <pc:sldMk cId="3139746402" sldId="272"/>
            <ac:spMk id="100" creationId="{D748ACB7-72AC-40EA-B600-0152EDDBD0CC}"/>
          </ac:spMkLst>
        </pc:spChg>
        <pc:grpChg chg="add del">
          <ac:chgData name="Jan Niklas Best" userId="ca1ced72037ebc80" providerId="LiveId" clId="{AF5163FE-218C-4638-92BA-8B244CC9E91F}" dt="2020-06-09T20:57:24.875" v="3973" actId="26606"/>
          <ac:grpSpMkLst>
            <pc:docMk/>
            <pc:sldMk cId="3139746402" sldId="272"/>
            <ac:grpSpMk id="18" creationId="{465DDECC-A11E-434E-87B2-8997CD3832FD}"/>
          </ac:grpSpMkLst>
        </pc:grpChg>
        <pc:grpChg chg="add del">
          <ac:chgData name="Jan Niklas Best" userId="ca1ced72037ebc80" providerId="LiveId" clId="{AF5163FE-218C-4638-92BA-8B244CC9E91F}" dt="2020-06-09T20:57:26.226" v="3975" actId="26606"/>
          <ac:grpSpMkLst>
            <pc:docMk/>
            <pc:sldMk cId="3139746402" sldId="272"/>
            <ac:grpSpMk id="44" creationId="{465DDECC-A11E-434E-87B2-8997CD3832FD}"/>
          </ac:grpSpMkLst>
        </pc:grpChg>
        <pc:grpChg chg="add del">
          <ac:chgData name="Jan Niklas Best" userId="ca1ced72037ebc80" providerId="LiveId" clId="{AF5163FE-218C-4638-92BA-8B244CC9E91F}" dt="2020-06-09T20:57:27.227" v="3977" actId="26606"/>
          <ac:grpSpMkLst>
            <pc:docMk/>
            <pc:sldMk cId="3139746402" sldId="272"/>
            <ac:grpSpMk id="68" creationId="{465DDECC-A11E-434E-87B2-8997CD3832FD}"/>
          </ac:grpSpMkLst>
        </pc:grpChg>
        <pc:grpChg chg="add del">
          <ac:chgData name="Jan Niklas Best" userId="ca1ced72037ebc80" providerId="LiveId" clId="{AF5163FE-218C-4638-92BA-8B244CC9E91F}" dt="2020-06-09T20:57:32.842" v="3979" actId="26606"/>
          <ac:grpSpMkLst>
            <pc:docMk/>
            <pc:sldMk cId="3139746402" sldId="272"/>
            <ac:grpSpMk id="73" creationId="{465DDECC-A11E-434E-87B2-8997CD3832FD}"/>
          </ac:grpSpMkLst>
        </pc:grpChg>
        <pc:grpChg chg="add del">
          <ac:chgData name="Jan Niklas Best" userId="ca1ced72037ebc80" providerId="LiveId" clId="{AF5163FE-218C-4638-92BA-8B244CC9E91F}" dt="2020-06-09T20:57:33.853" v="3981" actId="26606"/>
          <ac:grpSpMkLst>
            <pc:docMk/>
            <pc:sldMk cId="3139746402" sldId="272"/>
            <ac:grpSpMk id="97" creationId="{465DDECC-A11E-434E-87B2-8997CD3832FD}"/>
          </ac:grpSpMkLst>
        </pc:grpChg>
        <pc:graphicFrameChg chg="add del mod ord modGraphic">
          <ac:chgData name="Jan Niklas Best" userId="ca1ced72037ebc80" providerId="LiveId" clId="{AF5163FE-218C-4638-92BA-8B244CC9E91F}" dt="2020-06-09T20:56:43.179" v="3944" actId="26606"/>
          <ac:graphicFrameMkLst>
            <pc:docMk/>
            <pc:sldMk cId="3139746402" sldId="272"/>
            <ac:graphicFrameMk id="5" creationId="{1FAB1DE4-4697-4115-B53B-A83CAD4C7210}"/>
          </ac:graphicFrameMkLst>
        </pc:graphicFrameChg>
        <pc:graphicFrameChg chg="add del mod">
          <ac:chgData name="Jan Niklas Best" userId="ca1ced72037ebc80" providerId="LiveId" clId="{AF5163FE-218C-4638-92BA-8B244CC9E91F}" dt="2020-06-09T20:58:10.207" v="3987" actId="478"/>
          <ac:graphicFrameMkLst>
            <pc:docMk/>
            <pc:sldMk cId="3139746402" sldId="272"/>
            <ac:graphicFrameMk id="7" creationId="{4E4EC1EB-96DD-4E05-A402-295A9F17CDA9}"/>
          </ac:graphicFrameMkLst>
        </pc:graphicFrameChg>
        <pc:graphicFrameChg chg="add mod modGraphic">
          <ac:chgData name="Jan Niklas Best" userId="ca1ced72037ebc80" providerId="LiveId" clId="{AF5163FE-218C-4638-92BA-8B244CC9E91F}" dt="2020-06-09T21:38:21.101" v="4826" actId="6549"/>
          <ac:graphicFrameMkLst>
            <pc:docMk/>
            <pc:sldMk cId="3139746402" sldId="272"/>
            <ac:graphicFrameMk id="9" creationId="{1FAB1DE4-4697-4115-B53B-A83CAD4C7210}"/>
          </ac:graphicFrameMkLst>
        </pc:graphicFrameChg>
        <pc:graphicFrameChg chg="add del mod modGraphic">
          <ac:chgData name="Jan Niklas Best" userId="ca1ced72037ebc80" providerId="LiveId" clId="{AF5163FE-218C-4638-92BA-8B244CC9E91F}" dt="2020-06-09T21:43:56.768" v="4931" actId="478"/>
          <ac:graphicFrameMkLst>
            <pc:docMk/>
            <pc:sldMk cId="3139746402" sldId="272"/>
            <ac:graphicFrameMk id="95" creationId="{85424160-302E-432C-8E50-56F98A185649}"/>
          </ac:graphicFrameMkLst>
        </pc:graphicFrameChg>
      </pc:sldChg>
      <pc:sldChg chg="addSp delSp modSp new del mod modClrScheme chgLayout">
        <pc:chgData name="Jan Niklas Best" userId="ca1ced72037ebc80" providerId="LiveId" clId="{AF5163FE-218C-4638-92BA-8B244CC9E91F}" dt="2020-06-09T18:55:02.621" v="2105" actId="47"/>
        <pc:sldMkLst>
          <pc:docMk/>
          <pc:sldMk cId="4138249410" sldId="272"/>
        </pc:sldMkLst>
        <pc:spChg chg="del">
          <ac:chgData name="Jan Niklas Best" userId="ca1ced72037ebc80" providerId="LiveId" clId="{AF5163FE-218C-4638-92BA-8B244CC9E91F}" dt="2020-06-09T18:53:02.740" v="2094" actId="700"/>
          <ac:spMkLst>
            <pc:docMk/>
            <pc:sldMk cId="4138249410" sldId="272"/>
            <ac:spMk id="2" creationId="{9A38B791-42E0-42B9-97FF-7B857C6D9CE5}"/>
          </ac:spMkLst>
        </pc:spChg>
        <pc:spChg chg="del">
          <ac:chgData name="Jan Niklas Best" userId="ca1ced72037ebc80" providerId="LiveId" clId="{AF5163FE-218C-4638-92BA-8B244CC9E91F}" dt="2020-06-09T18:53:02.740" v="2094" actId="700"/>
          <ac:spMkLst>
            <pc:docMk/>
            <pc:sldMk cId="4138249410" sldId="272"/>
            <ac:spMk id="3" creationId="{0CC2A0C4-94A1-47D8-A5D7-668CD477AC1D}"/>
          </ac:spMkLst>
        </pc:spChg>
        <pc:spChg chg="del">
          <ac:chgData name="Jan Niklas Best" userId="ca1ced72037ebc80" providerId="LiveId" clId="{AF5163FE-218C-4638-92BA-8B244CC9E91F}" dt="2020-06-09T18:53:02.740" v="2094" actId="700"/>
          <ac:spMkLst>
            <pc:docMk/>
            <pc:sldMk cId="4138249410" sldId="272"/>
            <ac:spMk id="4" creationId="{A3BA5B73-23EF-4067-8CCA-C283EBDEB16A}"/>
          </ac:spMkLst>
        </pc:spChg>
        <pc:spChg chg="add">
          <ac:chgData name="Jan Niklas Best" userId="ca1ced72037ebc80" providerId="LiveId" clId="{AF5163FE-218C-4638-92BA-8B244CC9E91F}" dt="2020-06-09T18:53:10.853" v="2095" actId="11529"/>
          <ac:spMkLst>
            <pc:docMk/>
            <pc:sldMk cId="4138249410" sldId="272"/>
            <ac:spMk id="5" creationId="{3DAEA309-30E7-48C9-925B-55D79ACE685F}"/>
          </ac:spMkLst>
        </pc:spChg>
        <pc:picChg chg="add mod">
          <ac:chgData name="Jan Niklas Best" userId="ca1ced72037ebc80" providerId="LiveId" clId="{AF5163FE-218C-4638-92BA-8B244CC9E91F}" dt="2020-06-09T18:53:35.799" v="2099" actId="1076"/>
          <ac:picMkLst>
            <pc:docMk/>
            <pc:sldMk cId="4138249410" sldId="272"/>
            <ac:picMk id="6" creationId="{21DB706B-9C2B-4F44-A51B-14B045A65678}"/>
          </ac:picMkLst>
        </pc:picChg>
      </pc:sldChg>
      <pc:sldChg chg="addSp delSp modSp new del mod modClrScheme chgLayout">
        <pc:chgData name="Jan Niklas Best" userId="ca1ced72037ebc80" providerId="LiveId" clId="{AF5163FE-218C-4638-92BA-8B244CC9E91F}" dt="2020-06-09T20:22:29.901" v="3331" actId="47"/>
        <pc:sldMkLst>
          <pc:docMk/>
          <pc:sldMk cId="4207895037" sldId="272"/>
        </pc:sldMkLst>
        <pc:spChg chg="del">
          <ac:chgData name="Jan Niklas Best" userId="ca1ced72037ebc80" providerId="LiveId" clId="{AF5163FE-218C-4638-92BA-8B244CC9E91F}" dt="2020-06-09T19:58:36.574" v="3079" actId="700"/>
          <ac:spMkLst>
            <pc:docMk/>
            <pc:sldMk cId="4207895037" sldId="272"/>
            <ac:spMk id="2" creationId="{019A0D7D-136A-4932-A661-88BB0D2E397C}"/>
          </ac:spMkLst>
        </pc:spChg>
        <pc:spChg chg="del">
          <ac:chgData name="Jan Niklas Best" userId="ca1ced72037ebc80" providerId="LiveId" clId="{AF5163FE-218C-4638-92BA-8B244CC9E91F}" dt="2020-06-09T19:58:36.574" v="3079" actId="700"/>
          <ac:spMkLst>
            <pc:docMk/>
            <pc:sldMk cId="4207895037" sldId="272"/>
            <ac:spMk id="3" creationId="{0293B1B8-6062-430B-BEFD-7BC3A8379F0B}"/>
          </ac:spMkLst>
        </pc:spChg>
        <pc:spChg chg="del">
          <ac:chgData name="Jan Niklas Best" userId="ca1ced72037ebc80" providerId="LiveId" clId="{AF5163FE-218C-4638-92BA-8B244CC9E91F}" dt="2020-06-09T19:58:36.574" v="3079" actId="700"/>
          <ac:spMkLst>
            <pc:docMk/>
            <pc:sldMk cId="4207895037" sldId="272"/>
            <ac:spMk id="4" creationId="{8C404490-5AAA-498D-A03D-ABCDF50D1AA6}"/>
          </ac:spMkLst>
        </pc:spChg>
        <pc:picChg chg="add del mod">
          <ac:chgData name="Jan Niklas Best" userId="ca1ced72037ebc80" providerId="LiveId" clId="{AF5163FE-218C-4638-92BA-8B244CC9E91F}" dt="2020-06-09T20:04:39.571" v="3084" actId="478"/>
          <ac:picMkLst>
            <pc:docMk/>
            <pc:sldMk cId="4207895037" sldId="272"/>
            <ac:picMk id="6" creationId="{17CB29CA-270C-4E05-B58D-EDCBC840E889}"/>
          </ac:picMkLst>
        </pc:picChg>
      </pc:sldChg>
      <pc:sldChg chg="addSp delSp modSp new mod ord setBg addCm delCm">
        <pc:chgData name="Jan Niklas Best" userId="ca1ced72037ebc80" providerId="LiveId" clId="{AF5163FE-218C-4638-92BA-8B244CC9E91F}" dt="2020-06-09T23:32:17.459" v="6742"/>
        <pc:sldMkLst>
          <pc:docMk/>
          <pc:sldMk cId="481274376" sldId="273"/>
        </pc:sldMkLst>
        <pc:spChg chg="mod">
          <ac:chgData name="Jan Niklas Best" userId="ca1ced72037ebc80" providerId="LiveId" clId="{AF5163FE-218C-4638-92BA-8B244CC9E91F}" dt="2020-06-09T22:59:20.151" v="6465" actId="20577"/>
          <ac:spMkLst>
            <pc:docMk/>
            <pc:sldMk cId="481274376" sldId="273"/>
            <ac:spMk id="2" creationId="{0363EC7F-03C9-4909-B1A7-8459FADD5782}"/>
          </ac:spMkLst>
        </pc:spChg>
        <pc:spChg chg="del">
          <ac:chgData name="Jan Niklas Best" userId="ca1ced72037ebc80" providerId="LiveId" clId="{AF5163FE-218C-4638-92BA-8B244CC9E91F}" dt="2020-06-09T21:04:44.174" v="4131" actId="3680"/>
          <ac:spMkLst>
            <pc:docMk/>
            <pc:sldMk cId="481274376" sldId="273"/>
            <ac:spMk id="3" creationId="{D781E653-E319-4207-BF7F-924DE0F94E6D}"/>
          </ac:spMkLst>
        </pc:spChg>
        <pc:spChg chg="mod">
          <ac:chgData name="Jan Niklas Best" userId="ca1ced72037ebc80" providerId="LiveId" clId="{AF5163FE-218C-4638-92BA-8B244CC9E91F}" dt="2020-06-09T23:30:06.763" v="6734" actId="20577"/>
          <ac:spMkLst>
            <pc:docMk/>
            <pc:sldMk cId="481274376" sldId="273"/>
            <ac:spMk id="4" creationId="{3AB0A69B-292D-4EEB-A534-0D45FAF720C5}"/>
          </ac:spMkLst>
        </pc:spChg>
        <pc:spChg chg="add del">
          <ac:chgData name="Jan Niklas Best" userId="ca1ced72037ebc80" providerId="LiveId" clId="{AF5163FE-218C-4638-92BA-8B244CC9E91F}" dt="2020-06-09T21:18:46.462" v="4456" actId="26606"/>
          <ac:spMkLst>
            <pc:docMk/>
            <pc:sldMk cId="481274376" sldId="273"/>
            <ac:spMk id="7" creationId="{828D1E49-2A21-4A83-A0E0-FB1597B4B2ED}"/>
          </ac:spMkLst>
        </pc:spChg>
        <pc:spChg chg="add del mod">
          <ac:chgData name="Jan Niklas Best" userId="ca1ced72037ebc80" providerId="LiveId" clId="{AF5163FE-218C-4638-92BA-8B244CC9E91F}" dt="2020-06-09T21:05:53.875" v="4147" actId="478"/>
          <ac:spMkLst>
            <pc:docMk/>
            <pc:sldMk cId="481274376" sldId="273"/>
            <ac:spMk id="8" creationId="{BE06683B-A841-4027-8C35-2583F1B94A8B}"/>
          </ac:spMkLst>
        </pc:spChg>
        <pc:spChg chg="add">
          <ac:chgData name="Jan Niklas Best" userId="ca1ced72037ebc80" providerId="LiveId" clId="{AF5163FE-218C-4638-92BA-8B244CC9E91F}" dt="2020-06-09T21:19:31.707" v="4467" actId="26606"/>
          <ac:spMkLst>
            <pc:docMk/>
            <pc:sldMk cId="481274376" sldId="273"/>
            <ac:spMk id="9" creationId="{577D1452-F0B7-431E-9A24-D3F7103D8510}"/>
          </ac:spMkLst>
        </pc:spChg>
        <pc:spChg chg="add del mod">
          <ac:chgData name="Jan Niklas Best" userId="ca1ced72037ebc80" providerId="LiveId" clId="{AF5163FE-218C-4638-92BA-8B244CC9E91F}" dt="2020-06-09T21:06:19.187" v="4164" actId="478"/>
          <ac:spMkLst>
            <pc:docMk/>
            <pc:sldMk cId="481274376" sldId="273"/>
            <ac:spMk id="10" creationId="{1868FAA4-8AEE-4702-A9CC-669E47308CA3}"/>
          </ac:spMkLst>
        </pc:spChg>
        <pc:spChg chg="add">
          <ac:chgData name="Jan Niklas Best" userId="ca1ced72037ebc80" providerId="LiveId" clId="{AF5163FE-218C-4638-92BA-8B244CC9E91F}" dt="2020-06-09T21:19:31.707" v="4467" actId="26606"/>
          <ac:spMkLst>
            <pc:docMk/>
            <pc:sldMk cId="481274376" sldId="273"/>
            <ac:spMk id="11" creationId="{A660F4F9-5DF5-4F15-BE6A-CD8648BB1148}"/>
          </ac:spMkLst>
        </pc:spChg>
        <pc:spChg chg="add del">
          <ac:chgData name="Jan Niklas Best" userId="ca1ced72037ebc80" providerId="LiveId" clId="{AF5163FE-218C-4638-92BA-8B244CC9E91F}" dt="2020-06-09T21:18:46.462" v="4456" actId="26606"/>
          <ac:spMkLst>
            <pc:docMk/>
            <pc:sldMk cId="481274376" sldId="273"/>
            <ac:spMk id="35" creationId="{E972DE0D-2E53-4159-ABD3-C601524262C2}"/>
          </ac:spMkLst>
        </pc:spChg>
        <pc:spChg chg="add del">
          <ac:chgData name="Jan Niklas Best" userId="ca1ced72037ebc80" providerId="LiveId" clId="{AF5163FE-218C-4638-92BA-8B244CC9E91F}" dt="2020-06-09T21:18:47.488" v="4458" actId="26606"/>
          <ac:spMkLst>
            <pc:docMk/>
            <pc:sldMk cId="481274376" sldId="273"/>
            <ac:spMk id="37" creationId="{828D1E49-2A21-4A83-A0E0-FB1597B4B2ED}"/>
          </ac:spMkLst>
        </pc:spChg>
        <pc:spChg chg="add del">
          <ac:chgData name="Jan Niklas Best" userId="ca1ced72037ebc80" providerId="LiveId" clId="{AF5163FE-218C-4638-92BA-8B244CC9E91F}" dt="2020-06-09T21:18:47.488" v="4458" actId="26606"/>
          <ac:spMkLst>
            <pc:docMk/>
            <pc:sldMk cId="481274376" sldId="273"/>
            <ac:spMk id="60" creationId="{E972DE0D-2E53-4159-ABD3-C601524262C2}"/>
          </ac:spMkLst>
        </pc:spChg>
        <pc:spChg chg="add del">
          <ac:chgData name="Jan Niklas Best" userId="ca1ced72037ebc80" providerId="LiveId" clId="{AF5163FE-218C-4638-92BA-8B244CC9E91F}" dt="2020-06-09T21:18:47.978" v="4460" actId="26606"/>
          <ac:spMkLst>
            <pc:docMk/>
            <pc:sldMk cId="481274376" sldId="273"/>
            <ac:spMk id="62" creationId="{828D1E49-2A21-4A83-A0E0-FB1597B4B2ED}"/>
          </ac:spMkLst>
        </pc:spChg>
        <pc:spChg chg="add del">
          <ac:chgData name="Jan Niklas Best" userId="ca1ced72037ebc80" providerId="LiveId" clId="{AF5163FE-218C-4638-92BA-8B244CC9E91F}" dt="2020-06-09T21:18:47.978" v="4460" actId="26606"/>
          <ac:spMkLst>
            <pc:docMk/>
            <pc:sldMk cId="481274376" sldId="273"/>
            <ac:spMk id="64" creationId="{E972DE0D-2E53-4159-ABD3-C601524262C2}"/>
          </ac:spMkLst>
        </pc:spChg>
        <pc:spChg chg="add del">
          <ac:chgData name="Jan Niklas Best" userId="ca1ced72037ebc80" providerId="LiveId" clId="{AF5163FE-218C-4638-92BA-8B244CC9E91F}" dt="2020-06-09T21:18:48.344" v="4462" actId="26606"/>
          <ac:spMkLst>
            <pc:docMk/>
            <pc:sldMk cId="481274376" sldId="273"/>
            <ac:spMk id="66" creationId="{828D1E49-2A21-4A83-A0E0-FB1597B4B2ED}"/>
          </ac:spMkLst>
        </pc:spChg>
        <pc:spChg chg="add del">
          <ac:chgData name="Jan Niklas Best" userId="ca1ced72037ebc80" providerId="LiveId" clId="{AF5163FE-218C-4638-92BA-8B244CC9E91F}" dt="2020-06-09T21:18:48.344" v="4462" actId="26606"/>
          <ac:spMkLst>
            <pc:docMk/>
            <pc:sldMk cId="481274376" sldId="273"/>
            <ac:spMk id="89" creationId="{E972DE0D-2E53-4159-ABD3-C601524262C2}"/>
          </ac:spMkLst>
        </pc:spChg>
        <pc:spChg chg="add del">
          <ac:chgData name="Jan Niklas Best" userId="ca1ced72037ebc80" providerId="LiveId" clId="{AF5163FE-218C-4638-92BA-8B244CC9E91F}" dt="2020-06-09T21:18:53.763" v="4464" actId="26606"/>
          <ac:spMkLst>
            <pc:docMk/>
            <pc:sldMk cId="481274376" sldId="273"/>
            <ac:spMk id="91" creationId="{828D1E49-2A21-4A83-A0E0-FB1597B4B2ED}"/>
          </ac:spMkLst>
        </pc:spChg>
        <pc:spChg chg="add del">
          <ac:chgData name="Jan Niklas Best" userId="ca1ced72037ebc80" providerId="LiveId" clId="{AF5163FE-218C-4638-92BA-8B244CC9E91F}" dt="2020-06-09T21:18:53.763" v="4464" actId="26606"/>
          <ac:spMkLst>
            <pc:docMk/>
            <pc:sldMk cId="481274376" sldId="273"/>
            <ac:spMk id="114" creationId="{E972DE0D-2E53-4159-ABD3-C601524262C2}"/>
          </ac:spMkLst>
        </pc:spChg>
        <pc:spChg chg="add del">
          <ac:chgData name="Jan Niklas Best" userId="ca1ced72037ebc80" providerId="LiveId" clId="{AF5163FE-218C-4638-92BA-8B244CC9E91F}" dt="2020-06-09T21:19:21.160" v="4466" actId="26606"/>
          <ac:spMkLst>
            <pc:docMk/>
            <pc:sldMk cId="481274376" sldId="273"/>
            <ac:spMk id="116" creationId="{828D1E49-2A21-4A83-A0E0-FB1597B4B2ED}"/>
          </ac:spMkLst>
        </pc:spChg>
        <pc:spChg chg="add del">
          <ac:chgData name="Jan Niklas Best" userId="ca1ced72037ebc80" providerId="LiveId" clId="{AF5163FE-218C-4638-92BA-8B244CC9E91F}" dt="2020-06-09T21:19:21.160" v="4466" actId="26606"/>
          <ac:spMkLst>
            <pc:docMk/>
            <pc:sldMk cId="481274376" sldId="273"/>
            <ac:spMk id="118" creationId="{E972DE0D-2E53-4159-ABD3-C601524262C2}"/>
          </ac:spMkLst>
        </pc:spChg>
        <pc:grpChg chg="add del">
          <ac:chgData name="Jan Niklas Best" userId="ca1ced72037ebc80" providerId="LiveId" clId="{AF5163FE-218C-4638-92BA-8B244CC9E91F}" dt="2020-06-09T21:18:46.462" v="4456" actId="26606"/>
          <ac:grpSpMkLst>
            <pc:docMk/>
            <pc:sldMk cId="481274376" sldId="273"/>
            <ac:grpSpMk id="12" creationId="{088B852E-5494-418B-A833-75CF016A9E20}"/>
          </ac:grpSpMkLst>
        </pc:grpChg>
        <pc:grpChg chg="add del">
          <ac:chgData name="Jan Niklas Best" userId="ca1ced72037ebc80" providerId="LiveId" clId="{AF5163FE-218C-4638-92BA-8B244CC9E91F}" dt="2020-06-09T21:18:47.488" v="4458" actId="26606"/>
          <ac:grpSpMkLst>
            <pc:docMk/>
            <pc:sldMk cId="481274376" sldId="273"/>
            <ac:grpSpMk id="38" creationId="{088B852E-5494-418B-A833-75CF016A9E20}"/>
          </ac:grpSpMkLst>
        </pc:grpChg>
        <pc:grpChg chg="add del">
          <ac:chgData name="Jan Niklas Best" userId="ca1ced72037ebc80" providerId="LiveId" clId="{AF5163FE-218C-4638-92BA-8B244CC9E91F}" dt="2020-06-09T21:18:47.978" v="4460" actId="26606"/>
          <ac:grpSpMkLst>
            <pc:docMk/>
            <pc:sldMk cId="481274376" sldId="273"/>
            <ac:grpSpMk id="63" creationId="{088B852E-5494-418B-A833-75CF016A9E20}"/>
          </ac:grpSpMkLst>
        </pc:grpChg>
        <pc:grpChg chg="add del">
          <ac:chgData name="Jan Niklas Best" userId="ca1ced72037ebc80" providerId="LiveId" clId="{AF5163FE-218C-4638-92BA-8B244CC9E91F}" dt="2020-06-09T21:18:48.344" v="4462" actId="26606"/>
          <ac:grpSpMkLst>
            <pc:docMk/>
            <pc:sldMk cId="481274376" sldId="273"/>
            <ac:grpSpMk id="67" creationId="{088B852E-5494-418B-A833-75CF016A9E20}"/>
          </ac:grpSpMkLst>
        </pc:grpChg>
        <pc:grpChg chg="add del">
          <ac:chgData name="Jan Niklas Best" userId="ca1ced72037ebc80" providerId="LiveId" clId="{AF5163FE-218C-4638-92BA-8B244CC9E91F}" dt="2020-06-09T21:18:53.763" v="4464" actId="26606"/>
          <ac:grpSpMkLst>
            <pc:docMk/>
            <pc:sldMk cId="481274376" sldId="273"/>
            <ac:grpSpMk id="92" creationId="{088B852E-5494-418B-A833-75CF016A9E20}"/>
          </ac:grpSpMkLst>
        </pc:grpChg>
        <pc:grpChg chg="add del">
          <ac:chgData name="Jan Niklas Best" userId="ca1ced72037ebc80" providerId="LiveId" clId="{AF5163FE-218C-4638-92BA-8B244CC9E91F}" dt="2020-06-09T21:19:21.160" v="4466" actId="26606"/>
          <ac:grpSpMkLst>
            <pc:docMk/>
            <pc:sldMk cId="481274376" sldId="273"/>
            <ac:grpSpMk id="117" creationId="{088B852E-5494-418B-A833-75CF016A9E20}"/>
          </ac:grpSpMkLst>
        </pc:grpChg>
        <pc:graphicFrameChg chg="add del mod ord modGraphic">
          <ac:chgData name="Jan Niklas Best" userId="ca1ced72037ebc80" providerId="LiveId" clId="{AF5163FE-218C-4638-92BA-8B244CC9E91F}" dt="2020-06-09T21:19:57.389" v="4474" actId="6549"/>
          <ac:graphicFrameMkLst>
            <pc:docMk/>
            <pc:sldMk cId="481274376" sldId="273"/>
            <ac:graphicFrameMk id="5" creationId="{BD6DBEA0-B9C1-4766-85D0-CF721ED181D2}"/>
          </ac:graphicFrameMkLst>
        </pc:graphicFrameChg>
      </pc:sldChg>
      <pc:sldChg chg="addSp delSp modSp add mod ord setBg delDesignElem modNotesTx">
        <pc:chgData name="Jan Niklas Best" userId="ca1ced72037ebc80" providerId="LiveId" clId="{AF5163FE-218C-4638-92BA-8B244CC9E91F}" dt="2020-06-09T23:37:58.182" v="6793" actId="20577"/>
        <pc:sldMkLst>
          <pc:docMk/>
          <pc:sldMk cId="2339684936" sldId="274"/>
        </pc:sldMkLst>
        <pc:spChg chg="mod">
          <ac:chgData name="Jan Niklas Best" userId="ca1ced72037ebc80" providerId="LiveId" clId="{AF5163FE-218C-4638-92BA-8B244CC9E91F}" dt="2020-06-09T23:33:33.115" v="6764" actId="20577"/>
          <ac:spMkLst>
            <pc:docMk/>
            <pc:sldMk cId="2339684936" sldId="274"/>
            <ac:spMk id="2" creationId="{FD4046EE-5623-4FA4-8F9E-B695DB1F905A}"/>
          </ac:spMkLst>
        </pc:spChg>
        <pc:spChg chg="mod">
          <ac:chgData name="Jan Niklas Best" userId="ca1ced72037ebc80" providerId="LiveId" clId="{AF5163FE-218C-4638-92BA-8B244CC9E91F}" dt="2020-06-09T21:49:14.203" v="5175" actId="1076"/>
          <ac:spMkLst>
            <pc:docMk/>
            <pc:sldMk cId="2339684936" sldId="274"/>
            <ac:spMk id="7" creationId="{F4C20466-6461-4E94-B311-A49C25485DAC}"/>
          </ac:spMkLst>
        </pc:spChg>
        <pc:spChg chg="add">
          <ac:chgData name="Jan Niklas Best" userId="ca1ced72037ebc80" providerId="LiveId" clId="{AF5163FE-218C-4638-92BA-8B244CC9E91F}" dt="2020-06-09T21:44:14.661" v="4936" actId="26606"/>
          <ac:spMkLst>
            <pc:docMk/>
            <pc:sldMk cId="2339684936" sldId="274"/>
            <ac:spMk id="10" creationId="{577D1452-F0B7-431E-9A24-D3F7103D8510}"/>
          </ac:spMkLst>
        </pc:spChg>
        <pc:spChg chg="add">
          <ac:chgData name="Jan Niklas Best" userId="ca1ced72037ebc80" providerId="LiveId" clId="{AF5163FE-218C-4638-92BA-8B244CC9E91F}" dt="2020-06-09T21:44:14.661" v="4936" actId="26606"/>
          <ac:spMkLst>
            <pc:docMk/>
            <pc:sldMk cId="2339684936" sldId="274"/>
            <ac:spMk id="11" creationId="{A660F4F9-5DF5-4F15-BE6A-CD8648BB1148}"/>
          </ac:spMkLst>
        </pc:spChg>
        <pc:spChg chg="del">
          <ac:chgData name="Jan Niklas Best" userId="ca1ced72037ebc80" providerId="LiveId" clId="{AF5163FE-218C-4638-92BA-8B244CC9E91F}" dt="2020-06-09T21:44:05.449" v="4933"/>
          <ac:spMkLst>
            <pc:docMk/>
            <pc:sldMk cId="2339684936" sldId="274"/>
            <ac:spMk id="13" creationId="{577D1452-F0B7-431E-9A24-D3F7103D8510}"/>
          </ac:spMkLst>
        </pc:spChg>
        <pc:spChg chg="del">
          <ac:chgData name="Jan Niklas Best" userId="ca1ced72037ebc80" providerId="LiveId" clId="{AF5163FE-218C-4638-92BA-8B244CC9E91F}" dt="2020-06-09T21:44:05.449" v="4933"/>
          <ac:spMkLst>
            <pc:docMk/>
            <pc:sldMk cId="2339684936" sldId="274"/>
            <ac:spMk id="15" creationId="{A660F4F9-5DF5-4F15-BE6A-CD8648BB1148}"/>
          </ac:spMkLst>
        </pc:spChg>
        <pc:graphicFrameChg chg="add mod modGraphic">
          <ac:chgData name="Jan Niklas Best" userId="ca1ced72037ebc80" providerId="LiveId" clId="{AF5163FE-218C-4638-92BA-8B244CC9E91F}" dt="2020-06-09T23:37:58.182" v="6793" actId="20577"/>
          <ac:graphicFrameMkLst>
            <pc:docMk/>
            <pc:sldMk cId="2339684936" sldId="274"/>
            <ac:graphicFrameMk id="8" creationId="{9C0A5A87-D943-419D-8EA2-C0660757C5B5}"/>
          </ac:graphicFrameMkLst>
        </pc:graphicFrameChg>
        <pc:graphicFrameChg chg="del">
          <ac:chgData name="Jan Niklas Best" userId="ca1ced72037ebc80" providerId="LiveId" clId="{AF5163FE-218C-4638-92BA-8B244CC9E91F}" dt="2020-06-09T21:44:11.212" v="4934" actId="478"/>
          <ac:graphicFrameMkLst>
            <pc:docMk/>
            <pc:sldMk cId="2339684936" sldId="274"/>
            <ac:graphicFrameMk id="9" creationId="{9638AC97-3514-4339-82B0-891829D3E149}"/>
          </ac:graphicFrameMkLst>
        </pc:graphicFrameChg>
        <pc:graphicFrameChg chg="add del mod">
          <ac:chgData name="Jan Niklas Best" userId="ca1ced72037ebc80" providerId="LiveId" clId="{AF5163FE-218C-4638-92BA-8B244CC9E91F}" dt="2020-06-09T21:45:40.508" v="5004" actId="478"/>
          <ac:graphicFrameMkLst>
            <pc:docMk/>
            <pc:sldMk cId="2339684936" sldId="274"/>
            <ac:graphicFrameMk id="12" creationId="{33E3EC3F-AD9E-4B6E-BE95-BD1CE3426A56}"/>
          </ac:graphicFrameMkLst>
        </pc:graphicFrameChg>
      </pc:sldChg>
      <pc:sldChg chg="addSp delSp modSp add del mod setBg delDesignElem">
        <pc:chgData name="Jan Niklas Best" userId="ca1ced72037ebc80" providerId="LiveId" clId="{AF5163FE-218C-4638-92BA-8B244CC9E91F}" dt="2020-06-09T21:43:01.460" v="4921" actId="47"/>
        <pc:sldMkLst>
          <pc:docMk/>
          <pc:sldMk cId="2482629480" sldId="274"/>
        </pc:sldMkLst>
        <pc:spChg chg="del">
          <ac:chgData name="Jan Niklas Best" userId="ca1ced72037ebc80" providerId="LiveId" clId="{AF5163FE-218C-4638-92BA-8B244CC9E91F}" dt="2020-06-09T21:42:38.942" v="4916"/>
          <ac:spMkLst>
            <pc:docMk/>
            <pc:sldMk cId="2482629480" sldId="274"/>
            <ac:spMk id="13" creationId="{577D1452-F0B7-431E-9A24-D3F7103D8510}"/>
          </ac:spMkLst>
        </pc:spChg>
        <pc:spChg chg="del">
          <ac:chgData name="Jan Niklas Best" userId="ca1ced72037ebc80" providerId="LiveId" clId="{AF5163FE-218C-4638-92BA-8B244CC9E91F}" dt="2020-06-09T21:42:38.942" v="4916"/>
          <ac:spMkLst>
            <pc:docMk/>
            <pc:sldMk cId="2482629480" sldId="274"/>
            <ac:spMk id="15" creationId="{A660F4F9-5DF5-4F15-BE6A-CD8648BB1148}"/>
          </ac:spMkLst>
        </pc:spChg>
        <pc:graphicFrameChg chg="add mod modGraphic">
          <ac:chgData name="Jan Niklas Best" userId="ca1ced72037ebc80" providerId="LiveId" clId="{AF5163FE-218C-4638-92BA-8B244CC9E91F}" dt="2020-06-09T21:42:54.916" v="4920" actId="14100"/>
          <ac:graphicFrameMkLst>
            <pc:docMk/>
            <pc:sldMk cId="2482629480" sldId="274"/>
            <ac:graphicFrameMk id="8" creationId="{405D53C2-3EAF-4EAE-9D36-59D0B53DA2BD}"/>
          </ac:graphicFrameMkLst>
        </pc:graphicFrameChg>
        <pc:graphicFrameChg chg="del">
          <ac:chgData name="Jan Niklas Best" userId="ca1ced72037ebc80" providerId="LiveId" clId="{AF5163FE-218C-4638-92BA-8B244CC9E91F}" dt="2020-06-09T21:42:42.732" v="4917" actId="478"/>
          <ac:graphicFrameMkLst>
            <pc:docMk/>
            <pc:sldMk cId="2482629480" sldId="274"/>
            <ac:graphicFrameMk id="9" creationId="{9638AC97-3514-4339-82B0-891829D3E149}"/>
          </ac:graphicFrameMkLst>
        </pc:graphicFrameChg>
      </pc:sldChg>
      <pc:sldChg chg="addSp delSp modSp new mod setBg">
        <pc:chgData name="Jan Niklas Best" userId="ca1ced72037ebc80" providerId="LiveId" clId="{AF5163FE-218C-4638-92BA-8B244CC9E91F}" dt="2020-06-09T23:03:51.196" v="6612" actId="26606"/>
        <pc:sldMkLst>
          <pc:docMk/>
          <pc:sldMk cId="4081987309" sldId="275"/>
        </pc:sldMkLst>
        <pc:spChg chg="mod">
          <ac:chgData name="Jan Niklas Best" userId="ca1ced72037ebc80" providerId="LiveId" clId="{AF5163FE-218C-4638-92BA-8B244CC9E91F}" dt="2020-06-09T23:03:51.196" v="6612" actId="26606"/>
          <ac:spMkLst>
            <pc:docMk/>
            <pc:sldMk cId="4081987309" sldId="275"/>
            <ac:spMk id="2" creationId="{9CC35A8A-74AE-4993-BFD2-8ED0628377EE}"/>
          </ac:spMkLst>
        </pc:spChg>
        <pc:spChg chg="del">
          <ac:chgData name="Jan Niklas Best" userId="ca1ced72037ebc80" providerId="LiveId" clId="{AF5163FE-218C-4638-92BA-8B244CC9E91F}" dt="2020-06-09T23:02:13.014" v="6600" actId="478"/>
          <ac:spMkLst>
            <pc:docMk/>
            <pc:sldMk cId="4081987309" sldId="275"/>
            <ac:spMk id="3" creationId="{16CFCB67-1873-4B80-84F5-5A3A4D6B65B9}"/>
          </ac:spMkLst>
        </pc:spChg>
        <pc:spChg chg="del">
          <ac:chgData name="Jan Niklas Best" userId="ca1ced72037ebc80" providerId="LiveId" clId="{AF5163FE-218C-4638-92BA-8B244CC9E91F}" dt="2020-06-09T23:02:14.422" v="6601" actId="478"/>
          <ac:spMkLst>
            <pc:docMk/>
            <pc:sldMk cId="4081987309" sldId="275"/>
            <ac:spMk id="4" creationId="{2E21F8D2-754C-498D-AFC7-D892E666CBD9}"/>
          </ac:spMkLst>
        </pc:spChg>
        <pc:spChg chg="mod">
          <ac:chgData name="Jan Niklas Best" userId="ca1ced72037ebc80" providerId="LiveId" clId="{AF5163FE-218C-4638-92BA-8B244CC9E91F}" dt="2020-06-09T23:03:51.196" v="6612" actId="26606"/>
          <ac:spMkLst>
            <pc:docMk/>
            <pc:sldMk cId="4081987309" sldId="275"/>
            <ac:spMk id="5" creationId="{8B8F8EE6-616B-4D03-A1D4-CAA3865CE091}"/>
          </ac:spMkLst>
        </pc:spChg>
        <pc:spChg chg="mod">
          <ac:chgData name="Jan Niklas Best" userId="ca1ced72037ebc80" providerId="LiveId" clId="{AF5163FE-218C-4638-92BA-8B244CC9E91F}" dt="2020-06-09T23:03:51.196" v="6612" actId="26606"/>
          <ac:spMkLst>
            <pc:docMk/>
            <pc:sldMk cId="4081987309" sldId="275"/>
            <ac:spMk id="6" creationId="{D0F490E3-1F0F-4D8E-9C6A-5B645934B362}"/>
          </ac:spMkLst>
        </pc:spChg>
        <pc:spChg chg="add del">
          <ac:chgData name="Jan Niklas Best" userId="ca1ced72037ebc80" providerId="LiveId" clId="{AF5163FE-218C-4638-92BA-8B244CC9E91F}" dt="2020-06-09T23:03:51.163" v="6611" actId="26606"/>
          <ac:spMkLst>
            <pc:docMk/>
            <pc:sldMk cId="4081987309" sldId="275"/>
            <ac:spMk id="11" creationId="{23962611-DFD5-4092-AAFD-559E3DFCE2C9}"/>
          </ac:spMkLst>
        </pc:spChg>
        <pc:picChg chg="add del">
          <ac:chgData name="Jan Niklas Best" userId="ca1ced72037ebc80" providerId="LiveId" clId="{AF5163FE-218C-4638-92BA-8B244CC9E91F}" dt="2020-06-09T23:02:19.281" v="6603" actId="26606"/>
          <ac:picMkLst>
            <pc:docMk/>
            <pc:sldMk cId="4081987309" sldId="275"/>
            <ac:picMk id="8" creationId="{48521ED0-EBB9-4A4E-9C2B-EB628770D2AC}"/>
          </ac:picMkLst>
        </pc:picChg>
        <pc:picChg chg="add del">
          <ac:chgData name="Jan Niklas Best" userId="ca1ced72037ebc80" providerId="LiveId" clId="{AF5163FE-218C-4638-92BA-8B244CC9E91F}" dt="2020-06-09T23:02:46.321" v="6605" actId="26606"/>
          <ac:picMkLst>
            <pc:docMk/>
            <pc:sldMk cId="4081987309" sldId="275"/>
            <ac:picMk id="10" creationId="{F4D51517-DCEA-4B03-906C-C3F223F8C72A}"/>
          </ac:picMkLst>
        </pc:picChg>
        <pc:picChg chg="add del">
          <ac:chgData name="Jan Niklas Best" userId="ca1ced72037ebc80" providerId="LiveId" clId="{AF5163FE-218C-4638-92BA-8B244CC9E91F}" dt="2020-06-09T23:02:47.958" v="6607" actId="26606"/>
          <ac:picMkLst>
            <pc:docMk/>
            <pc:sldMk cId="4081987309" sldId="275"/>
            <ac:picMk id="12" creationId="{48521ED0-EBB9-4A4E-9C2B-EB628770D2AC}"/>
          </ac:picMkLst>
        </pc:picChg>
        <pc:picChg chg="add del">
          <ac:chgData name="Jan Niklas Best" userId="ca1ced72037ebc80" providerId="LiveId" clId="{AF5163FE-218C-4638-92BA-8B244CC9E91F}" dt="2020-06-09T23:03:51.163" v="6611" actId="26606"/>
          <ac:picMkLst>
            <pc:docMk/>
            <pc:sldMk cId="4081987309" sldId="275"/>
            <ac:picMk id="13" creationId="{2270F1FA-0425-408F-9861-80BF5AFB276D}"/>
          </ac:picMkLst>
        </pc:picChg>
        <pc:picChg chg="add del">
          <ac:chgData name="Jan Niklas Best" userId="ca1ced72037ebc80" providerId="LiveId" clId="{AF5163FE-218C-4638-92BA-8B244CC9E91F}" dt="2020-06-09T23:03:49.270" v="6609" actId="26606"/>
          <ac:picMkLst>
            <pc:docMk/>
            <pc:sldMk cId="4081987309" sldId="275"/>
            <ac:picMk id="14" creationId="{F4D51517-DCEA-4B03-906C-C3F223F8C72A}"/>
          </ac:picMkLst>
        </pc:picChg>
        <pc:picChg chg="add">
          <ac:chgData name="Jan Niklas Best" userId="ca1ced72037ebc80" providerId="LiveId" clId="{AF5163FE-218C-4638-92BA-8B244CC9E91F}" dt="2020-06-09T23:03:51.196" v="6612" actId="26606"/>
          <ac:picMkLst>
            <pc:docMk/>
            <pc:sldMk cId="4081987309" sldId="275"/>
            <ac:picMk id="15" creationId="{F4D51517-DCEA-4B03-906C-C3F223F8C72A}"/>
          </ac:picMkLst>
        </pc:picChg>
      </pc:sldChg>
      <pc:sldChg chg="addSp delSp modSp new mod setBg">
        <pc:chgData name="Jan Niklas Best" userId="ca1ced72037ebc80" providerId="LiveId" clId="{AF5163FE-218C-4638-92BA-8B244CC9E91F}" dt="2020-06-09T22:15:32.581" v="5961" actId="26606"/>
        <pc:sldMkLst>
          <pc:docMk/>
          <pc:sldMk cId="2808481893" sldId="276"/>
        </pc:sldMkLst>
        <pc:spChg chg="del">
          <ac:chgData name="Jan Niklas Best" userId="ca1ced72037ebc80" providerId="LiveId" clId="{AF5163FE-218C-4638-92BA-8B244CC9E91F}" dt="2020-06-09T22:15:32.581" v="5961" actId="26606"/>
          <ac:spMkLst>
            <pc:docMk/>
            <pc:sldMk cId="2808481893" sldId="276"/>
            <ac:spMk id="2" creationId="{93208E62-F14E-42A8-A44D-85F2A0555532}"/>
          </ac:spMkLst>
        </pc:spChg>
        <pc:spChg chg="del">
          <ac:chgData name="Jan Niklas Best" userId="ca1ced72037ebc80" providerId="LiveId" clId="{AF5163FE-218C-4638-92BA-8B244CC9E91F}" dt="2020-06-09T22:15:28.678" v="5958"/>
          <ac:spMkLst>
            <pc:docMk/>
            <pc:sldMk cId="2808481893" sldId="276"/>
            <ac:spMk id="3" creationId="{9CF19AD6-DFFE-4996-AB0C-98B033BFF97A}"/>
          </ac:spMkLst>
        </pc:spChg>
        <pc:spChg chg="del">
          <ac:chgData name="Jan Niklas Best" userId="ca1ced72037ebc80" providerId="LiveId" clId="{AF5163FE-218C-4638-92BA-8B244CC9E91F}" dt="2020-06-09T22:15:32.581" v="5961" actId="26606"/>
          <ac:spMkLst>
            <pc:docMk/>
            <pc:sldMk cId="2808481893" sldId="276"/>
            <ac:spMk id="4" creationId="{CB2AE1F5-C938-4A07-A176-2F7450733A69}"/>
          </ac:spMkLst>
        </pc:spChg>
        <pc:picChg chg="add mod">
          <ac:chgData name="Jan Niklas Best" userId="ca1ced72037ebc80" providerId="LiveId" clId="{AF5163FE-218C-4638-92BA-8B244CC9E91F}" dt="2020-06-09T22:15:32.581" v="5961" actId="26606"/>
          <ac:picMkLst>
            <pc:docMk/>
            <pc:sldMk cId="2808481893" sldId="276"/>
            <ac:picMk id="6" creationId="{4ADA9C93-4A6A-43C1-8BA7-00FCBDBBEE48}"/>
          </ac:picMkLst>
        </pc:picChg>
      </pc:sldChg>
      <pc:sldChg chg="addSp delSp add del setBg delDesignElem">
        <pc:chgData name="Jan Niklas Best" userId="ca1ced72037ebc80" providerId="LiveId" clId="{AF5163FE-218C-4638-92BA-8B244CC9E91F}" dt="2020-06-09T22:15:21.225" v="5957"/>
        <pc:sldMkLst>
          <pc:docMk/>
          <pc:sldMk cId="973872030" sldId="277"/>
        </pc:sldMkLst>
        <pc:spChg chg="add del">
          <ac:chgData name="Jan Niklas Best" userId="ca1ced72037ebc80" providerId="LiveId" clId="{AF5163FE-218C-4638-92BA-8B244CC9E91F}" dt="2020-06-09T22:15:21.225" v="5957"/>
          <ac:spMkLst>
            <pc:docMk/>
            <pc:sldMk cId="973872030" sldId="277"/>
            <ac:spMk id="24" creationId="{0BC9EFE1-D8CB-4668-9980-DB108327A794}"/>
          </ac:spMkLst>
        </pc:spChg>
        <pc:spChg chg="add del">
          <ac:chgData name="Jan Niklas Best" userId="ca1ced72037ebc80" providerId="LiveId" clId="{AF5163FE-218C-4638-92BA-8B244CC9E91F}" dt="2020-06-09T22:15:21.225" v="5957"/>
          <ac:spMkLst>
            <pc:docMk/>
            <pc:sldMk cId="973872030" sldId="277"/>
            <ac:spMk id="26" creationId="{77DA6D33-2D62-458C-BF5D-DBF612FD557E}"/>
          </ac:spMkLst>
        </pc:spChg>
        <pc:picChg chg="add del">
          <ac:chgData name="Jan Niklas Best" userId="ca1ced72037ebc80" providerId="LiveId" clId="{AF5163FE-218C-4638-92BA-8B244CC9E91F}" dt="2020-06-09T22:15:21.225" v="5957"/>
          <ac:picMkLst>
            <pc:docMk/>
            <pc:sldMk cId="973872030" sldId="277"/>
            <ac:picMk id="25" creationId="{7CBAE1BD-B8E4-4029-8AA2-C77E4FED9864}"/>
          </ac:picMkLst>
        </pc:picChg>
      </pc:sldChg>
      <pc:sldChg chg="addSp delSp modSp new mod setBg">
        <pc:chgData name="Jan Niklas Best" userId="ca1ced72037ebc80" providerId="LiveId" clId="{AF5163FE-218C-4638-92BA-8B244CC9E91F}" dt="2020-06-09T22:16:28.235" v="5964" actId="26606"/>
        <pc:sldMkLst>
          <pc:docMk/>
          <pc:sldMk cId="3146133112" sldId="277"/>
        </pc:sldMkLst>
        <pc:spChg chg="del">
          <ac:chgData name="Jan Niklas Best" userId="ca1ced72037ebc80" providerId="LiveId" clId="{AF5163FE-218C-4638-92BA-8B244CC9E91F}" dt="2020-06-09T22:16:28.235" v="5964" actId="26606"/>
          <ac:spMkLst>
            <pc:docMk/>
            <pc:sldMk cId="3146133112" sldId="277"/>
            <ac:spMk id="2" creationId="{7D33A1E8-84DC-4DA1-AE85-CED3183A874F}"/>
          </ac:spMkLst>
        </pc:spChg>
        <pc:spChg chg="del">
          <ac:chgData name="Jan Niklas Best" userId="ca1ced72037ebc80" providerId="LiveId" clId="{AF5163FE-218C-4638-92BA-8B244CC9E91F}" dt="2020-06-09T22:16:26.702" v="5963"/>
          <ac:spMkLst>
            <pc:docMk/>
            <pc:sldMk cId="3146133112" sldId="277"/>
            <ac:spMk id="3" creationId="{A544280E-5E44-4AA0-A060-B309C31A905C}"/>
          </ac:spMkLst>
        </pc:spChg>
        <pc:spChg chg="del">
          <ac:chgData name="Jan Niklas Best" userId="ca1ced72037ebc80" providerId="LiveId" clId="{AF5163FE-218C-4638-92BA-8B244CC9E91F}" dt="2020-06-09T22:16:28.235" v="5964" actId="26606"/>
          <ac:spMkLst>
            <pc:docMk/>
            <pc:sldMk cId="3146133112" sldId="277"/>
            <ac:spMk id="4" creationId="{0910ADD9-325A-45B6-ABFC-5A4FCCC4203E}"/>
          </ac:spMkLst>
        </pc:spChg>
        <pc:picChg chg="add mod">
          <ac:chgData name="Jan Niklas Best" userId="ca1ced72037ebc80" providerId="LiveId" clId="{AF5163FE-218C-4638-92BA-8B244CC9E91F}" dt="2020-06-09T22:16:28.235" v="5964" actId="26606"/>
          <ac:picMkLst>
            <pc:docMk/>
            <pc:sldMk cId="3146133112" sldId="277"/>
            <ac:picMk id="6" creationId="{19ED4924-CA00-4569-A50C-EAF6E2957779}"/>
          </ac:picMkLst>
        </pc:picChg>
      </pc:sldChg>
      <pc:sldChg chg="addSp delSp modSp new mod setBg">
        <pc:chgData name="Jan Niklas Best" userId="ca1ced72037ebc80" providerId="LiveId" clId="{AF5163FE-218C-4638-92BA-8B244CC9E91F}" dt="2020-06-09T22:16:43.810" v="5967" actId="26606"/>
        <pc:sldMkLst>
          <pc:docMk/>
          <pc:sldMk cId="3775869428" sldId="278"/>
        </pc:sldMkLst>
        <pc:spChg chg="del">
          <ac:chgData name="Jan Niklas Best" userId="ca1ced72037ebc80" providerId="LiveId" clId="{AF5163FE-218C-4638-92BA-8B244CC9E91F}" dt="2020-06-09T22:16:43.810" v="5967" actId="26606"/>
          <ac:spMkLst>
            <pc:docMk/>
            <pc:sldMk cId="3775869428" sldId="278"/>
            <ac:spMk id="2" creationId="{906FE6D7-5961-49D6-88CF-94F982F27934}"/>
          </ac:spMkLst>
        </pc:spChg>
        <pc:spChg chg="del">
          <ac:chgData name="Jan Niklas Best" userId="ca1ced72037ebc80" providerId="LiveId" clId="{AF5163FE-218C-4638-92BA-8B244CC9E91F}" dt="2020-06-09T22:16:42.447" v="5966"/>
          <ac:spMkLst>
            <pc:docMk/>
            <pc:sldMk cId="3775869428" sldId="278"/>
            <ac:spMk id="3" creationId="{2F9B0843-9AAF-46DE-B558-AD06FCEA6C09}"/>
          </ac:spMkLst>
        </pc:spChg>
        <pc:spChg chg="del">
          <ac:chgData name="Jan Niklas Best" userId="ca1ced72037ebc80" providerId="LiveId" clId="{AF5163FE-218C-4638-92BA-8B244CC9E91F}" dt="2020-06-09T22:16:43.810" v="5967" actId="26606"/>
          <ac:spMkLst>
            <pc:docMk/>
            <pc:sldMk cId="3775869428" sldId="278"/>
            <ac:spMk id="4" creationId="{B8D9E4DB-B9C7-45A9-AD2A-D7F9747D0B7B}"/>
          </ac:spMkLst>
        </pc:spChg>
        <pc:picChg chg="add mod">
          <ac:chgData name="Jan Niklas Best" userId="ca1ced72037ebc80" providerId="LiveId" clId="{AF5163FE-218C-4638-92BA-8B244CC9E91F}" dt="2020-06-09T22:16:43.810" v="5967" actId="26606"/>
          <ac:picMkLst>
            <pc:docMk/>
            <pc:sldMk cId="3775869428" sldId="278"/>
            <ac:picMk id="6" creationId="{587D47FB-7EE4-42DB-96A3-2B74653977C5}"/>
          </ac:picMkLst>
        </pc:picChg>
      </pc:sldChg>
      <pc:sldChg chg="addSp delSp modSp new mod ord setBg">
        <pc:chgData name="Jan Niklas Best" userId="ca1ced72037ebc80" providerId="LiveId" clId="{AF5163FE-218C-4638-92BA-8B244CC9E91F}" dt="2020-06-09T22:18:36.157" v="5981"/>
        <pc:sldMkLst>
          <pc:docMk/>
          <pc:sldMk cId="319972796" sldId="279"/>
        </pc:sldMkLst>
        <pc:spChg chg="del">
          <ac:chgData name="Jan Niklas Best" userId="ca1ced72037ebc80" providerId="LiveId" clId="{AF5163FE-218C-4638-92BA-8B244CC9E91F}" dt="2020-06-09T22:17:03.681" v="5970" actId="26606"/>
          <ac:spMkLst>
            <pc:docMk/>
            <pc:sldMk cId="319972796" sldId="279"/>
            <ac:spMk id="2" creationId="{9A5F5A6D-3809-4448-8D8B-BD462863D124}"/>
          </ac:spMkLst>
        </pc:spChg>
        <pc:spChg chg="del">
          <ac:chgData name="Jan Niklas Best" userId="ca1ced72037ebc80" providerId="LiveId" clId="{AF5163FE-218C-4638-92BA-8B244CC9E91F}" dt="2020-06-09T22:17:02.379" v="5969"/>
          <ac:spMkLst>
            <pc:docMk/>
            <pc:sldMk cId="319972796" sldId="279"/>
            <ac:spMk id="3" creationId="{CD527DCC-2DE7-464E-85A4-9698A51CB448}"/>
          </ac:spMkLst>
        </pc:spChg>
        <pc:spChg chg="del">
          <ac:chgData name="Jan Niklas Best" userId="ca1ced72037ebc80" providerId="LiveId" clId="{AF5163FE-218C-4638-92BA-8B244CC9E91F}" dt="2020-06-09T22:17:03.681" v="5970" actId="26606"/>
          <ac:spMkLst>
            <pc:docMk/>
            <pc:sldMk cId="319972796" sldId="279"/>
            <ac:spMk id="4" creationId="{D40C99E6-AF91-466F-8DA2-7A36CA5E36AF}"/>
          </ac:spMkLst>
        </pc:spChg>
        <pc:picChg chg="add mod">
          <ac:chgData name="Jan Niklas Best" userId="ca1ced72037ebc80" providerId="LiveId" clId="{AF5163FE-218C-4638-92BA-8B244CC9E91F}" dt="2020-06-09T22:17:03.681" v="5970" actId="26606"/>
          <ac:picMkLst>
            <pc:docMk/>
            <pc:sldMk cId="319972796" sldId="279"/>
            <ac:picMk id="6" creationId="{AEE18952-CE72-4F3E-BB70-5118CA166CAD}"/>
          </ac:picMkLst>
        </pc:picChg>
      </pc:sldChg>
      <pc:sldChg chg="addSp delSp modSp new mod ord setBg">
        <pc:chgData name="Jan Niklas Best" userId="ca1ced72037ebc80" providerId="LiveId" clId="{AF5163FE-218C-4638-92BA-8B244CC9E91F}" dt="2020-06-09T22:18:34.585" v="5979"/>
        <pc:sldMkLst>
          <pc:docMk/>
          <pc:sldMk cId="3763830345" sldId="280"/>
        </pc:sldMkLst>
        <pc:spChg chg="del">
          <ac:chgData name="Jan Niklas Best" userId="ca1ced72037ebc80" providerId="LiveId" clId="{AF5163FE-218C-4638-92BA-8B244CC9E91F}" dt="2020-06-09T22:17:58.212" v="5973" actId="26606"/>
          <ac:spMkLst>
            <pc:docMk/>
            <pc:sldMk cId="3763830345" sldId="280"/>
            <ac:spMk id="2" creationId="{95772EC9-2DC4-4DE5-AB4D-FDCA9BF2B6B6}"/>
          </ac:spMkLst>
        </pc:spChg>
        <pc:spChg chg="del">
          <ac:chgData name="Jan Niklas Best" userId="ca1ced72037ebc80" providerId="LiveId" clId="{AF5163FE-218C-4638-92BA-8B244CC9E91F}" dt="2020-06-09T22:17:56.616" v="5972"/>
          <ac:spMkLst>
            <pc:docMk/>
            <pc:sldMk cId="3763830345" sldId="280"/>
            <ac:spMk id="3" creationId="{1681D449-A45D-4D0E-9F78-5CFBF71126B4}"/>
          </ac:spMkLst>
        </pc:spChg>
        <pc:spChg chg="del">
          <ac:chgData name="Jan Niklas Best" userId="ca1ced72037ebc80" providerId="LiveId" clId="{AF5163FE-218C-4638-92BA-8B244CC9E91F}" dt="2020-06-09T22:17:58.212" v="5973" actId="26606"/>
          <ac:spMkLst>
            <pc:docMk/>
            <pc:sldMk cId="3763830345" sldId="280"/>
            <ac:spMk id="4" creationId="{B754E3E6-832F-48DA-B35B-5218325B1F40}"/>
          </ac:spMkLst>
        </pc:spChg>
        <pc:picChg chg="add mod">
          <ac:chgData name="Jan Niklas Best" userId="ca1ced72037ebc80" providerId="LiveId" clId="{AF5163FE-218C-4638-92BA-8B244CC9E91F}" dt="2020-06-09T22:17:58.308" v="5975" actId="962"/>
          <ac:picMkLst>
            <pc:docMk/>
            <pc:sldMk cId="3763830345" sldId="280"/>
            <ac:picMk id="6" creationId="{183B3479-CE6D-4C00-A593-DE986023579D}"/>
          </ac:picMkLst>
        </pc:picChg>
      </pc:sldChg>
      <pc:sldChg chg="addSp delSp modSp new mod setBg">
        <pc:chgData name="Jan Niklas Best" userId="ca1ced72037ebc80" providerId="LiveId" clId="{AF5163FE-218C-4638-92BA-8B244CC9E91F}" dt="2020-06-09T22:19:01.652" v="5984" actId="26606"/>
        <pc:sldMkLst>
          <pc:docMk/>
          <pc:sldMk cId="1726961414" sldId="281"/>
        </pc:sldMkLst>
        <pc:spChg chg="del">
          <ac:chgData name="Jan Niklas Best" userId="ca1ced72037ebc80" providerId="LiveId" clId="{AF5163FE-218C-4638-92BA-8B244CC9E91F}" dt="2020-06-09T22:19:01.652" v="5984" actId="26606"/>
          <ac:spMkLst>
            <pc:docMk/>
            <pc:sldMk cId="1726961414" sldId="281"/>
            <ac:spMk id="2" creationId="{5229094C-CD8B-405E-A817-F99F015DCEBA}"/>
          </ac:spMkLst>
        </pc:spChg>
        <pc:spChg chg="del">
          <ac:chgData name="Jan Niklas Best" userId="ca1ced72037ebc80" providerId="LiveId" clId="{AF5163FE-218C-4638-92BA-8B244CC9E91F}" dt="2020-06-09T22:18:59.599" v="5983"/>
          <ac:spMkLst>
            <pc:docMk/>
            <pc:sldMk cId="1726961414" sldId="281"/>
            <ac:spMk id="3" creationId="{66E8FF3B-2D1C-4DBE-AE1A-CC917FE9754A}"/>
          </ac:spMkLst>
        </pc:spChg>
        <pc:spChg chg="del">
          <ac:chgData name="Jan Niklas Best" userId="ca1ced72037ebc80" providerId="LiveId" clId="{AF5163FE-218C-4638-92BA-8B244CC9E91F}" dt="2020-06-09T22:19:01.652" v="5984" actId="26606"/>
          <ac:spMkLst>
            <pc:docMk/>
            <pc:sldMk cId="1726961414" sldId="281"/>
            <ac:spMk id="4" creationId="{2B37C7CD-B318-4EF0-A1F7-1E045DBE1133}"/>
          </ac:spMkLst>
        </pc:spChg>
        <pc:picChg chg="add mod">
          <ac:chgData name="Jan Niklas Best" userId="ca1ced72037ebc80" providerId="LiveId" clId="{AF5163FE-218C-4638-92BA-8B244CC9E91F}" dt="2020-06-09T22:19:01.652" v="5984" actId="26606"/>
          <ac:picMkLst>
            <pc:docMk/>
            <pc:sldMk cId="1726961414" sldId="281"/>
            <ac:picMk id="6" creationId="{68DE04DD-E844-4154-A632-52339F5350A2}"/>
          </ac:picMkLst>
        </pc:picChg>
      </pc:sldChg>
      <pc:sldMasterChg chg="modSldLayout">
        <pc:chgData name="Jan Niklas Best" userId="ca1ced72037ebc80" providerId="LiveId" clId="{AF5163FE-218C-4638-92BA-8B244CC9E91F}" dt="2020-06-09T23:47:28.387" v="6906" actId="478"/>
        <pc:sldMasterMkLst>
          <pc:docMk/>
          <pc:sldMasterMk cId="2796321052" sldId="2147483665"/>
        </pc:sldMasterMkLst>
        <pc:sldLayoutChg chg="addSp delSp modSp mod">
          <pc:chgData name="Jan Niklas Best" userId="ca1ced72037ebc80" providerId="LiveId" clId="{AF5163FE-218C-4638-92BA-8B244CC9E91F}" dt="2020-06-09T22:54:52.087" v="6396" actId="478"/>
          <pc:sldLayoutMkLst>
            <pc:docMk/>
            <pc:sldMasterMk cId="2796321052" sldId="2147483665"/>
            <pc:sldLayoutMk cId="2143465567" sldId="2147483667"/>
          </pc:sldLayoutMkLst>
          <pc:spChg chg="del">
            <ac:chgData name="Jan Niklas Best" userId="ca1ced72037ebc80" providerId="LiveId" clId="{AF5163FE-218C-4638-92BA-8B244CC9E91F}" dt="2020-06-09T18:31:09.880" v="1560" actId="478"/>
            <ac:spMkLst>
              <pc:docMk/>
              <pc:sldMasterMk cId="2796321052" sldId="2147483665"/>
              <pc:sldLayoutMk cId="2143465567" sldId="2147483667"/>
              <ac:spMk id="11" creationId="{00000000-0000-0000-0000-000000000000}"/>
            </ac:spMkLst>
          </pc:spChg>
          <pc:spChg chg="add del mod">
            <ac:chgData name="Jan Niklas Best" userId="ca1ced72037ebc80" providerId="LiveId" clId="{AF5163FE-218C-4638-92BA-8B244CC9E91F}" dt="2020-06-09T18:31:08.223" v="1559" actId="478"/>
            <ac:spMkLst>
              <pc:docMk/>
              <pc:sldMasterMk cId="2796321052" sldId="2147483665"/>
              <pc:sldLayoutMk cId="2143465567" sldId="2147483667"/>
              <ac:spMk id="12" creationId="{3DA875AC-833C-4552-A171-BE6FC5592FB9}"/>
            </ac:spMkLst>
          </pc:spChg>
          <pc:spChg chg="add del mod">
            <ac:chgData name="Jan Niklas Best" userId="ca1ced72037ebc80" providerId="LiveId" clId="{AF5163FE-218C-4638-92BA-8B244CC9E91F}" dt="2020-06-09T22:54:52.087" v="6396" actId="478"/>
            <ac:spMkLst>
              <pc:docMk/>
              <pc:sldMasterMk cId="2796321052" sldId="2147483665"/>
              <pc:sldLayoutMk cId="2143465567" sldId="2147483667"/>
              <ac:spMk id="13" creationId="{EFA97DB5-1802-49ED-9921-473006333C70}"/>
            </ac:spMkLst>
          </pc:spChg>
        </pc:sldLayoutChg>
        <pc:sldLayoutChg chg="delSp modSp mod">
          <pc:chgData name="Jan Niklas Best" userId="ca1ced72037ebc80" providerId="LiveId" clId="{AF5163FE-218C-4638-92BA-8B244CC9E91F}" dt="2020-06-09T23:47:28.387" v="6906" actId="478"/>
          <pc:sldLayoutMkLst>
            <pc:docMk/>
            <pc:sldMasterMk cId="2796321052" sldId="2147483665"/>
            <pc:sldLayoutMk cId="2000426831" sldId="2147483669"/>
          </pc:sldLayoutMkLst>
          <pc:spChg chg="del mod">
            <ac:chgData name="Jan Niklas Best" userId="ca1ced72037ebc80" providerId="LiveId" clId="{AF5163FE-218C-4638-92BA-8B244CC9E91F}" dt="2020-06-09T23:47:28.387" v="6906" actId="478"/>
            <ac:spMkLst>
              <pc:docMk/>
              <pc:sldMasterMk cId="2796321052" sldId="2147483665"/>
              <pc:sldLayoutMk cId="2000426831" sldId="2147483669"/>
              <ac:spMk id="12" creationId="{00000000-0000-0000-0000-000000000000}"/>
            </ac:spMkLst>
          </pc:spChg>
        </pc:sldLayoutChg>
      </pc:sldMasterChg>
    </pc:docChg>
  </pc:docChgLst>
  <pc:docChgLst>
    <pc:chgData name="Kevin W" userId="cdacac8a93c38c4f" providerId="Windows Live" clId="Web-{D493245D-B4AE-45FD-947A-2BE36FC17CAA}"/>
    <pc:docChg chg="modSld">
      <pc:chgData name="Kevin W" userId="cdacac8a93c38c4f" providerId="Windows Live" clId="Web-{D493245D-B4AE-45FD-947A-2BE36FC17CAA}" dt="2020-06-10T01:08:36.712" v="901" actId="14100"/>
      <pc:docMkLst>
        <pc:docMk/>
      </pc:docMkLst>
      <pc:sldChg chg="modNotes">
        <pc:chgData name="Kevin W" userId="cdacac8a93c38c4f" providerId="Windows Live" clId="Web-{D493245D-B4AE-45FD-947A-2BE36FC17CAA}" dt="2020-06-10T01:01:40.621" v="753"/>
        <pc:sldMkLst>
          <pc:docMk/>
          <pc:sldMk cId="251942564" sldId="262"/>
        </pc:sldMkLst>
      </pc:sldChg>
      <pc:sldChg chg="modSp modNotes">
        <pc:chgData name="Kevin W" userId="cdacac8a93c38c4f" providerId="Windows Live" clId="Web-{D493245D-B4AE-45FD-947A-2BE36FC17CAA}" dt="2020-06-10T01:08:36.712" v="901" actId="14100"/>
        <pc:sldMkLst>
          <pc:docMk/>
          <pc:sldMk cId="3189063620" sldId="263"/>
        </pc:sldMkLst>
        <pc:spChg chg="mod">
          <ac:chgData name="Kevin W" userId="cdacac8a93c38c4f" providerId="Windows Live" clId="Web-{D493245D-B4AE-45FD-947A-2BE36FC17CAA}" dt="2020-06-10T01:08:29.008" v="900" actId="1076"/>
          <ac:spMkLst>
            <pc:docMk/>
            <pc:sldMk cId="3189063620" sldId="263"/>
            <ac:spMk id="3" creationId="{7732E81B-BE39-412F-9E14-B983E1B39698}"/>
          </ac:spMkLst>
        </pc:spChg>
        <pc:spChg chg="mod">
          <ac:chgData name="Kevin W" userId="cdacac8a93c38c4f" providerId="Windows Live" clId="Web-{D493245D-B4AE-45FD-947A-2BE36FC17CAA}" dt="2020-06-10T01:08:36.712" v="901" actId="14100"/>
          <ac:spMkLst>
            <pc:docMk/>
            <pc:sldMk cId="3189063620" sldId="263"/>
            <ac:spMk id="4" creationId="{81DBC40B-B2A2-41B7-9101-9C330A57126B}"/>
          </ac:spMkLst>
        </pc:spChg>
        <pc:spChg chg="mod">
          <ac:chgData name="Kevin W" userId="cdacac8a93c38c4f" providerId="Windows Live" clId="Web-{D493245D-B4AE-45FD-947A-2BE36FC17CAA}" dt="2020-06-10T01:08:04.475" v="894" actId="20577"/>
          <ac:spMkLst>
            <pc:docMk/>
            <pc:sldMk cId="3189063620" sldId="263"/>
            <ac:spMk id="6" creationId="{08C1D415-9947-43D8-A405-93BF5FE12172}"/>
          </ac:spMkLst>
        </pc:spChg>
      </pc:sldChg>
      <pc:sldChg chg="modNotes">
        <pc:chgData name="Kevin W" userId="cdacac8a93c38c4f" providerId="Windows Live" clId="Web-{D493245D-B4AE-45FD-947A-2BE36FC17CAA}" dt="2020-06-10T00:41:48.932" v="395"/>
        <pc:sldMkLst>
          <pc:docMk/>
          <pc:sldMk cId="2793968020" sldId="264"/>
        </pc:sldMkLst>
      </pc:sldChg>
      <pc:sldChg chg="modSp modNotes">
        <pc:chgData name="Kevin W" userId="cdacac8a93c38c4f" providerId="Windows Live" clId="Web-{D493245D-B4AE-45FD-947A-2BE36FC17CAA}" dt="2020-06-10T00:53:46.964" v="648"/>
        <pc:sldMkLst>
          <pc:docMk/>
          <pc:sldMk cId="481274376" sldId="273"/>
        </pc:sldMkLst>
        <pc:spChg chg="mod">
          <ac:chgData name="Kevin W" userId="cdacac8a93c38c4f" providerId="Windows Live" clId="Web-{D493245D-B4AE-45FD-947A-2BE36FC17CAA}" dt="2020-06-10T00:36:13.503" v="276" actId="20577"/>
          <ac:spMkLst>
            <pc:docMk/>
            <pc:sldMk cId="481274376" sldId="273"/>
            <ac:spMk id="4" creationId="{3AB0A69B-292D-4EEB-A534-0D45FAF720C5}"/>
          </ac:spMkLst>
        </pc:spChg>
      </pc:sldChg>
      <pc:sldChg chg="modNotes">
        <pc:chgData name="Kevin W" userId="cdacac8a93c38c4f" providerId="Windows Live" clId="Web-{D493245D-B4AE-45FD-947A-2BE36FC17CAA}" dt="2020-06-10T00:55:34.942" v="693"/>
        <pc:sldMkLst>
          <pc:docMk/>
          <pc:sldMk cId="2339684936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A15ACD-3138-4D34-957D-B38E2A858B7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6D18AF-D155-4DB7-BD40-9D8BB4F488C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Visualizations</a:t>
          </a:r>
          <a:endParaRPr lang="en-US"/>
        </a:p>
      </dgm:t>
    </dgm:pt>
    <dgm:pt modelId="{2C890161-C9D2-4477-B616-E0416EBA86EB}" type="parTrans" cxnId="{DCE1906D-34B8-40A5-9141-0B48F6DCB463}">
      <dgm:prSet/>
      <dgm:spPr/>
      <dgm:t>
        <a:bodyPr/>
        <a:lstStyle/>
        <a:p>
          <a:endParaRPr lang="en-US"/>
        </a:p>
      </dgm:t>
    </dgm:pt>
    <dgm:pt modelId="{71D64C57-9779-468C-AB8B-551E6E4A3FCF}" type="sibTrans" cxnId="{DCE1906D-34B8-40A5-9141-0B48F6DCB463}">
      <dgm:prSet/>
      <dgm:spPr/>
      <dgm:t>
        <a:bodyPr/>
        <a:lstStyle/>
        <a:p>
          <a:endParaRPr lang="en-US"/>
        </a:p>
      </dgm:t>
    </dgm:pt>
    <dgm:pt modelId="{29DDE2A4-DDE1-4AB1-A001-CF83162EFB7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Interactive Maps</a:t>
          </a:r>
          <a:endParaRPr lang="en-US"/>
        </a:p>
      </dgm:t>
    </dgm:pt>
    <dgm:pt modelId="{7CFDDD89-DE09-4415-9250-DC8FFAF9B0FA}" type="parTrans" cxnId="{E188DA65-60A4-4B3B-95E7-63446B116292}">
      <dgm:prSet/>
      <dgm:spPr/>
      <dgm:t>
        <a:bodyPr/>
        <a:lstStyle/>
        <a:p>
          <a:endParaRPr lang="en-US"/>
        </a:p>
      </dgm:t>
    </dgm:pt>
    <dgm:pt modelId="{E2A2220C-CE59-4637-BF39-DB0E51BCB064}" type="sibTrans" cxnId="{E188DA65-60A4-4B3B-95E7-63446B116292}">
      <dgm:prSet/>
      <dgm:spPr/>
      <dgm:t>
        <a:bodyPr/>
        <a:lstStyle/>
        <a:p>
          <a:endParaRPr lang="en-US"/>
        </a:p>
      </dgm:t>
    </dgm:pt>
    <dgm:pt modelId="{CF24E25A-F95C-4B01-BC4A-D4F9BFA04A8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Geek Knowledge</a:t>
          </a:r>
          <a:endParaRPr lang="en-US"/>
        </a:p>
      </dgm:t>
    </dgm:pt>
    <dgm:pt modelId="{8B28CBB4-B075-49A6-B606-14532A2D83AF}" type="parTrans" cxnId="{FD1B3AFA-1201-4FBC-94F3-8C9773E9E031}">
      <dgm:prSet/>
      <dgm:spPr/>
      <dgm:t>
        <a:bodyPr/>
        <a:lstStyle/>
        <a:p>
          <a:endParaRPr lang="en-US"/>
        </a:p>
      </dgm:t>
    </dgm:pt>
    <dgm:pt modelId="{B6B53ACE-7A9C-4027-89F9-DAF11C6094B7}" type="sibTrans" cxnId="{FD1B3AFA-1201-4FBC-94F3-8C9773E9E031}">
      <dgm:prSet/>
      <dgm:spPr/>
      <dgm:t>
        <a:bodyPr/>
        <a:lstStyle/>
        <a:p>
          <a:endParaRPr lang="en-US"/>
        </a:p>
      </dgm:t>
    </dgm:pt>
    <dgm:pt modelId="{6182237F-822F-4FB5-95C7-4A802ABB172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Difficulties</a:t>
          </a:r>
          <a:endParaRPr lang="en-US"/>
        </a:p>
      </dgm:t>
    </dgm:pt>
    <dgm:pt modelId="{2589D84C-57B9-437D-9AD4-B07CB253548A}" type="parTrans" cxnId="{1B006B6D-B849-4095-A937-AA411772A475}">
      <dgm:prSet/>
      <dgm:spPr/>
      <dgm:t>
        <a:bodyPr/>
        <a:lstStyle/>
        <a:p>
          <a:endParaRPr lang="en-US"/>
        </a:p>
      </dgm:t>
    </dgm:pt>
    <dgm:pt modelId="{7BAE9199-0105-4AB2-AFD9-122889D2384E}" type="sibTrans" cxnId="{1B006B6D-B849-4095-A937-AA411772A475}">
      <dgm:prSet/>
      <dgm:spPr/>
      <dgm:t>
        <a:bodyPr/>
        <a:lstStyle/>
        <a:p>
          <a:endParaRPr lang="en-US"/>
        </a:p>
      </dgm:t>
    </dgm:pt>
    <dgm:pt modelId="{80270D63-AB14-4074-AC2D-B1005F8C271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Prediction Outcome</a:t>
          </a:r>
          <a:endParaRPr lang="en-US"/>
        </a:p>
      </dgm:t>
    </dgm:pt>
    <dgm:pt modelId="{DD7B8F15-D454-4D76-BBCA-839E934284EB}" type="parTrans" cxnId="{23823D9A-F8EE-4D2A-A492-32CE4FD7256C}">
      <dgm:prSet/>
      <dgm:spPr/>
      <dgm:t>
        <a:bodyPr/>
        <a:lstStyle/>
        <a:p>
          <a:endParaRPr lang="en-US"/>
        </a:p>
      </dgm:t>
    </dgm:pt>
    <dgm:pt modelId="{81BDFBA3-66D7-4901-9325-31BAB5AAD2E2}" type="sibTrans" cxnId="{23823D9A-F8EE-4D2A-A492-32CE4FD7256C}">
      <dgm:prSet/>
      <dgm:spPr/>
      <dgm:t>
        <a:bodyPr/>
        <a:lstStyle/>
        <a:p>
          <a:endParaRPr lang="en-US"/>
        </a:p>
      </dgm:t>
    </dgm:pt>
    <dgm:pt modelId="{A8B9A022-7D03-48E3-8A76-B505FF0F61B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Future Improvements</a:t>
          </a:r>
          <a:endParaRPr lang="en-US"/>
        </a:p>
      </dgm:t>
    </dgm:pt>
    <dgm:pt modelId="{2BBF6D79-67BD-4D51-B455-FCC94C81E3D2}" type="parTrans" cxnId="{E277C8EA-DCC1-4C63-ACC7-6B14A51B8BBB}">
      <dgm:prSet/>
      <dgm:spPr/>
      <dgm:t>
        <a:bodyPr/>
        <a:lstStyle/>
        <a:p>
          <a:endParaRPr lang="en-US"/>
        </a:p>
      </dgm:t>
    </dgm:pt>
    <dgm:pt modelId="{FDA5A438-879E-4331-9B2F-88C47FA4D82F}" type="sibTrans" cxnId="{E277C8EA-DCC1-4C63-ACC7-6B14A51B8BBB}">
      <dgm:prSet/>
      <dgm:spPr/>
      <dgm:t>
        <a:bodyPr/>
        <a:lstStyle/>
        <a:p>
          <a:endParaRPr lang="en-US"/>
        </a:p>
      </dgm:t>
    </dgm:pt>
    <dgm:pt modelId="{DAC34701-0B5A-48A8-A60D-CA0A137FE3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Interesting Facts</a:t>
          </a:r>
          <a:endParaRPr lang="en-US"/>
        </a:p>
      </dgm:t>
    </dgm:pt>
    <dgm:pt modelId="{A9070C9F-AE5E-4E6E-8BE3-8AC0B0D884D9}" type="sibTrans" cxnId="{D98B602A-B8D8-4D36-B3A3-A88AF1EFFC5C}">
      <dgm:prSet/>
      <dgm:spPr/>
      <dgm:t>
        <a:bodyPr/>
        <a:lstStyle/>
        <a:p>
          <a:endParaRPr lang="en-US"/>
        </a:p>
      </dgm:t>
    </dgm:pt>
    <dgm:pt modelId="{6C206CE1-A06E-4E3A-98FC-FFAEFBA428A3}" type="parTrans" cxnId="{D98B602A-B8D8-4D36-B3A3-A88AF1EFFC5C}">
      <dgm:prSet/>
      <dgm:spPr/>
      <dgm:t>
        <a:bodyPr/>
        <a:lstStyle/>
        <a:p>
          <a:endParaRPr lang="en-US"/>
        </a:p>
      </dgm:t>
    </dgm:pt>
    <dgm:pt modelId="{A6E9815D-226F-4601-B94B-EF398DF3B72C}" type="pres">
      <dgm:prSet presAssocID="{6AA15ACD-3138-4D34-957D-B38E2A858B78}" presName="root" presStyleCnt="0">
        <dgm:presLayoutVars>
          <dgm:dir/>
          <dgm:resizeHandles val="exact"/>
        </dgm:presLayoutVars>
      </dgm:prSet>
      <dgm:spPr/>
    </dgm:pt>
    <dgm:pt modelId="{3A380B96-1D8D-4186-A436-FBCA5DE9FBE4}" type="pres">
      <dgm:prSet presAssocID="{DAC34701-0B5A-48A8-A60D-CA0A137FE313}" presName="compNode" presStyleCnt="0"/>
      <dgm:spPr/>
    </dgm:pt>
    <dgm:pt modelId="{052D452F-A55A-4DCA-ACDA-25DB58324E64}" type="pres">
      <dgm:prSet presAssocID="{DAC34701-0B5A-48A8-A60D-CA0A137FE313}" presName="bgRect" presStyleLbl="bgShp" presStyleIdx="0" presStyleCnt="7"/>
      <dgm:spPr/>
    </dgm:pt>
    <dgm:pt modelId="{D648A893-96A3-4BCE-8FEE-D36258A5FB0C}" type="pres">
      <dgm:prSet presAssocID="{DAC34701-0B5A-48A8-A60D-CA0A137FE31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364AD44-7DEB-4891-A35D-C1B659CBD201}" type="pres">
      <dgm:prSet presAssocID="{DAC34701-0B5A-48A8-A60D-CA0A137FE313}" presName="spaceRect" presStyleCnt="0"/>
      <dgm:spPr/>
    </dgm:pt>
    <dgm:pt modelId="{14695DBB-B08A-4777-9EC4-0D6C8B9F6E8C}" type="pres">
      <dgm:prSet presAssocID="{DAC34701-0B5A-48A8-A60D-CA0A137FE313}" presName="parTx" presStyleLbl="revTx" presStyleIdx="0" presStyleCnt="7">
        <dgm:presLayoutVars>
          <dgm:chMax val="0"/>
          <dgm:chPref val="0"/>
        </dgm:presLayoutVars>
      </dgm:prSet>
      <dgm:spPr/>
    </dgm:pt>
    <dgm:pt modelId="{9BE49CA1-9677-4E20-AEE6-6EA9C0F45627}" type="pres">
      <dgm:prSet presAssocID="{A9070C9F-AE5E-4E6E-8BE3-8AC0B0D884D9}" presName="sibTrans" presStyleCnt="0"/>
      <dgm:spPr/>
    </dgm:pt>
    <dgm:pt modelId="{FA3A7546-31B5-4ED8-AF7C-579BFEC6464E}" type="pres">
      <dgm:prSet presAssocID="{F66D18AF-D155-4DB7-BD40-9D8BB4F488C5}" presName="compNode" presStyleCnt="0"/>
      <dgm:spPr/>
    </dgm:pt>
    <dgm:pt modelId="{F978E4D6-38E8-4518-B85F-AC3F0052E352}" type="pres">
      <dgm:prSet presAssocID="{F66D18AF-D155-4DB7-BD40-9D8BB4F488C5}" presName="bgRect" presStyleLbl="bgShp" presStyleIdx="1" presStyleCnt="7"/>
      <dgm:spPr/>
    </dgm:pt>
    <dgm:pt modelId="{AAE6E437-6B80-44FC-864F-EAD7E55CE678}" type="pres">
      <dgm:prSet presAssocID="{F66D18AF-D155-4DB7-BD40-9D8BB4F488C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565BDE3-6D13-4BF3-A8C0-A64543254F82}" type="pres">
      <dgm:prSet presAssocID="{F66D18AF-D155-4DB7-BD40-9D8BB4F488C5}" presName="spaceRect" presStyleCnt="0"/>
      <dgm:spPr/>
    </dgm:pt>
    <dgm:pt modelId="{C3B9726A-8B19-45F8-9690-2BDE4FFF2C60}" type="pres">
      <dgm:prSet presAssocID="{F66D18AF-D155-4DB7-BD40-9D8BB4F488C5}" presName="parTx" presStyleLbl="revTx" presStyleIdx="1" presStyleCnt="7">
        <dgm:presLayoutVars>
          <dgm:chMax val="0"/>
          <dgm:chPref val="0"/>
        </dgm:presLayoutVars>
      </dgm:prSet>
      <dgm:spPr/>
    </dgm:pt>
    <dgm:pt modelId="{3BFB188E-1B53-4727-9CD5-E432B1B9A5EB}" type="pres">
      <dgm:prSet presAssocID="{71D64C57-9779-468C-AB8B-551E6E4A3FCF}" presName="sibTrans" presStyleCnt="0"/>
      <dgm:spPr/>
    </dgm:pt>
    <dgm:pt modelId="{83499E58-C951-4F46-A11F-185B79F43630}" type="pres">
      <dgm:prSet presAssocID="{29DDE2A4-DDE1-4AB1-A001-CF83162EFB7D}" presName="compNode" presStyleCnt="0"/>
      <dgm:spPr/>
    </dgm:pt>
    <dgm:pt modelId="{BE7CF600-C200-427B-B05C-D76F3A94A941}" type="pres">
      <dgm:prSet presAssocID="{29DDE2A4-DDE1-4AB1-A001-CF83162EFB7D}" presName="bgRect" presStyleLbl="bgShp" presStyleIdx="2" presStyleCnt="7"/>
      <dgm:spPr/>
    </dgm:pt>
    <dgm:pt modelId="{9366D09A-1556-461A-ABAA-FF2169FB8060}" type="pres">
      <dgm:prSet presAssocID="{29DDE2A4-DDE1-4AB1-A001-CF83162EFB7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41C5F2C-5C2E-4CFD-A7A6-2691CFDA02B3}" type="pres">
      <dgm:prSet presAssocID="{29DDE2A4-DDE1-4AB1-A001-CF83162EFB7D}" presName="spaceRect" presStyleCnt="0"/>
      <dgm:spPr/>
    </dgm:pt>
    <dgm:pt modelId="{78624EBD-B6D5-4AD2-909D-199912786BBB}" type="pres">
      <dgm:prSet presAssocID="{29DDE2A4-DDE1-4AB1-A001-CF83162EFB7D}" presName="parTx" presStyleLbl="revTx" presStyleIdx="2" presStyleCnt="7">
        <dgm:presLayoutVars>
          <dgm:chMax val="0"/>
          <dgm:chPref val="0"/>
        </dgm:presLayoutVars>
      </dgm:prSet>
      <dgm:spPr/>
    </dgm:pt>
    <dgm:pt modelId="{4A513351-6A5D-4915-A2C2-0FEFFD660C84}" type="pres">
      <dgm:prSet presAssocID="{E2A2220C-CE59-4637-BF39-DB0E51BCB064}" presName="sibTrans" presStyleCnt="0"/>
      <dgm:spPr/>
    </dgm:pt>
    <dgm:pt modelId="{980B9143-79A4-4450-AC3D-B8684CA68083}" type="pres">
      <dgm:prSet presAssocID="{CF24E25A-F95C-4B01-BC4A-D4F9BFA04A81}" presName="compNode" presStyleCnt="0"/>
      <dgm:spPr/>
    </dgm:pt>
    <dgm:pt modelId="{F606A597-17C5-415B-A819-825949CF6E9F}" type="pres">
      <dgm:prSet presAssocID="{CF24E25A-F95C-4B01-BC4A-D4F9BFA04A81}" presName="bgRect" presStyleLbl="bgShp" presStyleIdx="3" presStyleCnt="7"/>
      <dgm:spPr/>
    </dgm:pt>
    <dgm:pt modelId="{4F448E2F-D885-44AF-86A0-B12B9456D76F}" type="pres">
      <dgm:prSet presAssocID="{CF24E25A-F95C-4B01-BC4A-D4F9BFA04A8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3F7644-D126-4FB9-8766-731D1CB999A5}" type="pres">
      <dgm:prSet presAssocID="{CF24E25A-F95C-4B01-BC4A-D4F9BFA04A81}" presName="spaceRect" presStyleCnt="0"/>
      <dgm:spPr/>
    </dgm:pt>
    <dgm:pt modelId="{751A5416-7F29-4A9D-947A-DD1FB6390AB3}" type="pres">
      <dgm:prSet presAssocID="{CF24E25A-F95C-4B01-BC4A-D4F9BFA04A81}" presName="parTx" presStyleLbl="revTx" presStyleIdx="3" presStyleCnt="7">
        <dgm:presLayoutVars>
          <dgm:chMax val="0"/>
          <dgm:chPref val="0"/>
        </dgm:presLayoutVars>
      </dgm:prSet>
      <dgm:spPr/>
    </dgm:pt>
    <dgm:pt modelId="{9AEB51C6-324C-452D-9018-76880B1F1A57}" type="pres">
      <dgm:prSet presAssocID="{B6B53ACE-7A9C-4027-89F9-DAF11C6094B7}" presName="sibTrans" presStyleCnt="0"/>
      <dgm:spPr/>
    </dgm:pt>
    <dgm:pt modelId="{1580C6B0-86B0-476D-ADF9-ABE3DB1F2B5B}" type="pres">
      <dgm:prSet presAssocID="{80270D63-AB14-4074-AC2D-B1005F8C2711}" presName="compNode" presStyleCnt="0"/>
      <dgm:spPr/>
    </dgm:pt>
    <dgm:pt modelId="{FC5DF00A-D852-42DD-8C2C-7FE53E9FDC85}" type="pres">
      <dgm:prSet presAssocID="{80270D63-AB14-4074-AC2D-B1005F8C2711}" presName="bgRect" presStyleLbl="bgShp" presStyleIdx="4" presStyleCnt="7"/>
      <dgm:spPr/>
    </dgm:pt>
    <dgm:pt modelId="{AE7E9BD4-298D-4F9A-A848-5AC33FE3BB3C}" type="pres">
      <dgm:prSet presAssocID="{80270D63-AB14-4074-AC2D-B1005F8C271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E4B04D6-0FEA-428F-8F25-07E895BAE78C}" type="pres">
      <dgm:prSet presAssocID="{80270D63-AB14-4074-AC2D-B1005F8C2711}" presName="spaceRect" presStyleCnt="0"/>
      <dgm:spPr/>
    </dgm:pt>
    <dgm:pt modelId="{FF4EB6F2-3A17-4152-AE9C-B7CB4253E1F1}" type="pres">
      <dgm:prSet presAssocID="{80270D63-AB14-4074-AC2D-B1005F8C2711}" presName="parTx" presStyleLbl="revTx" presStyleIdx="4" presStyleCnt="7">
        <dgm:presLayoutVars>
          <dgm:chMax val="0"/>
          <dgm:chPref val="0"/>
        </dgm:presLayoutVars>
      </dgm:prSet>
      <dgm:spPr/>
    </dgm:pt>
    <dgm:pt modelId="{8C74E3A5-DF01-4153-8D86-0E2DB4FBF3C2}" type="pres">
      <dgm:prSet presAssocID="{81BDFBA3-66D7-4901-9325-31BAB5AAD2E2}" presName="sibTrans" presStyleCnt="0"/>
      <dgm:spPr/>
    </dgm:pt>
    <dgm:pt modelId="{90FA0C93-CDE7-4FDB-ACAB-B90349F0A5B4}" type="pres">
      <dgm:prSet presAssocID="{6182237F-822F-4FB5-95C7-4A802ABB172F}" presName="compNode" presStyleCnt="0"/>
      <dgm:spPr/>
    </dgm:pt>
    <dgm:pt modelId="{DE82637C-BC07-480B-AE76-3BCAB59A30E2}" type="pres">
      <dgm:prSet presAssocID="{6182237F-822F-4FB5-95C7-4A802ABB172F}" presName="bgRect" presStyleLbl="bgShp" presStyleIdx="5" presStyleCnt="7"/>
      <dgm:spPr/>
    </dgm:pt>
    <dgm:pt modelId="{C7A6919E-7A30-447D-9474-56C9D4A81271}" type="pres">
      <dgm:prSet presAssocID="{6182237F-822F-4FB5-95C7-4A802ABB172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4D169602-6389-4A69-B2B5-08E457A1274D}" type="pres">
      <dgm:prSet presAssocID="{6182237F-822F-4FB5-95C7-4A802ABB172F}" presName="spaceRect" presStyleCnt="0"/>
      <dgm:spPr/>
    </dgm:pt>
    <dgm:pt modelId="{FDCE5156-61E3-4B4F-BD03-47A81A5443C6}" type="pres">
      <dgm:prSet presAssocID="{6182237F-822F-4FB5-95C7-4A802ABB172F}" presName="parTx" presStyleLbl="revTx" presStyleIdx="5" presStyleCnt="7">
        <dgm:presLayoutVars>
          <dgm:chMax val="0"/>
          <dgm:chPref val="0"/>
        </dgm:presLayoutVars>
      </dgm:prSet>
      <dgm:spPr/>
    </dgm:pt>
    <dgm:pt modelId="{BCCB5AA6-B2B5-472C-B11F-9BD122FF7235}" type="pres">
      <dgm:prSet presAssocID="{7BAE9199-0105-4AB2-AFD9-122889D2384E}" presName="sibTrans" presStyleCnt="0"/>
      <dgm:spPr/>
    </dgm:pt>
    <dgm:pt modelId="{E0E436AE-EF8D-4B04-9EC5-E39A66CA74EB}" type="pres">
      <dgm:prSet presAssocID="{A8B9A022-7D03-48E3-8A76-B505FF0F61BC}" presName="compNode" presStyleCnt="0"/>
      <dgm:spPr/>
    </dgm:pt>
    <dgm:pt modelId="{1A14A21E-E8EE-4A78-9094-69E48B0C7CAA}" type="pres">
      <dgm:prSet presAssocID="{A8B9A022-7D03-48E3-8A76-B505FF0F61BC}" presName="bgRect" presStyleLbl="bgShp" presStyleIdx="6" presStyleCnt="7"/>
      <dgm:spPr/>
    </dgm:pt>
    <dgm:pt modelId="{8DE4686B-8F1D-4350-A54D-92D8ABB0C283}" type="pres">
      <dgm:prSet presAssocID="{A8B9A022-7D03-48E3-8A76-B505FF0F61B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82508B-B8AC-4D32-9B84-C5926A25F109}" type="pres">
      <dgm:prSet presAssocID="{A8B9A022-7D03-48E3-8A76-B505FF0F61BC}" presName="spaceRect" presStyleCnt="0"/>
      <dgm:spPr/>
    </dgm:pt>
    <dgm:pt modelId="{5E80E1C4-FEFC-458B-AF73-4B21B8E0CDAC}" type="pres">
      <dgm:prSet presAssocID="{A8B9A022-7D03-48E3-8A76-B505FF0F61B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008A622-3B20-4EB3-919D-099CBDA5280B}" type="presOf" srcId="{F66D18AF-D155-4DB7-BD40-9D8BB4F488C5}" destId="{C3B9726A-8B19-45F8-9690-2BDE4FFF2C60}" srcOrd="0" destOrd="0" presId="urn:microsoft.com/office/officeart/2018/2/layout/IconVerticalSolidList"/>
    <dgm:cxn modelId="{D98B602A-B8D8-4D36-B3A3-A88AF1EFFC5C}" srcId="{6AA15ACD-3138-4D34-957D-B38E2A858B78}" destId="{DAC34701-0B5A-48A8-A60D-CA0A137FE313}" srcOrd="0" destOrd="0" parTransId="{6C206CE1-A06E-4E3A-98FC-FFAEFBA428A3}" sibTransId="{A9070C9F-AE5E-4E6E-8BE3-8AC0B0D884D9}"/>
    <dgm:cxn modelId="{A00B8B37-0824-4198-AA47-1B67EE080437}" type="presOf" srcId="{DAC34701-0B5A-48A8-A60D-CA0A137FE313}" destId="{14695DBB-B08A-4777-9EC4-0D6C8B9F6E8C}" srcOrd="0" destOrd="0" presId="urn:microsoft.com/office/officeart/2018/2/layout/IconVerticalSolidList"/>
    <dgm:cxn modelId="{DBBD005E-E8E8-4561-BB4F-7BF675849B43}" type="presOf" srcId="{6182237F-822F-4FB5-95C7-4A802ABB172F}" destId="{FDCE5156-61E3-4B4F-BD03-47A81A5443C6}" srcOrd="0" destOrd="0" presId="urn:microsoft.com/office/officeart/2018/2/layout/IconVerticalSolidList"/>
    <dgm:cxn modelId="{E188DA65-60A4-4B3B-95E7-63446B116292}" srcId="{6AA15ACD-3138-4D34-957D-B38E2A858B78}" destId="{29DDE2A4-DDE1-4AB1-A001-CF83162EFB7D}" srcOrd="2" destOrd="0" parTransId="{7CFDDD89-DE09-4415-9250-DC8FFAF9B0FA}" sibTransId="{E2A2220C-CE59-4637-BF39-DB0E51BCB064}"/>
    <dgm:cxn modelId="{1B006B6D-B849-4095-A937-AA411772A475}" srcId="{6AA15ACD-3138-4D34-957D-B38E2A858B78}" destId="{6182237F-822F-4FB5-95C7-4A802ABB172F}" srcOrd="5" destOrd="0" parTransId="{2589D84C-57B9-437D-9AD4-B07CB253548A}" sibTransId="{7BAE9199-0105-4AB2-AFD9-122889D2384E}"/>
    <dgm:cxn modelId="{DCE1906D-34B8-40A5-9141-0B48F6DCB463}" srcId="{6AA15ACD-3138-4D34-957D-B38E2A858B78}" destId="{F66D18AF-D155-4DB7-BD40-9D8BB4F488C5}" srcOrd="1" destOrd="0" parTransId="{2C890161-C9D2-4477-B616-E0416EBA86EB}" sibTransId="{71D64C57-9779-468C-AB8B-551E6E4A3FCF}"/>
    <dgm:cxn modelId="{A216524F-2048-4AED-8E3E-DC56C4DD41E3}" type="presOf" srcId="{6AA15ACD-3138-4D34-957D-B38E2A858B78}" destId="{A6E9815D-226F-4601-B94B-EF398DF3B72C}" srcOrd="0" destOrd="0" presId="urn:microsoft.com/office/officeart/2018/2/layout/IconVerticalSolidList"/>
    <dgm:cxn modelId="{31A00A77-7BF0-43A1-84E1-3E2A71BDEAC9}" type="presOf" srcId="{CF24E25A-F95C-4B01-BC4A-D4F9BFA04A81}" destId="{751A5416-7F29-4A9D-947A-DD1FB6390AB3}" srcOrd="0" destOrd="0" presId="urn:microsoft.com/office/officeart/2018/2/layout/IconVerticalSolidList"/>
    <dgm:cxn modelId="{59BD7191-E3B6-44EE-A91E-DB05CC97DA28}" type="presOf" srcId="{A8B9A022-7D03-48E3-8A76-B505FF0F61BC}" destId="{5E80E1C4-FEFC-458B-AF73-4B21B8E0CDAC}" srcOrd="0" destOrd="0" presId="urn:microsoft.com/office/officeart/2018/2/layout/IconVerticalSolidList"/>
    <dgm:cxn modelId="{12193798-0C46-4A28-BE6C-FB78D20F7F16}" type="presOf" srcId="{29DDE2A4-DDE1-4AB1-A001-CF83162EFB7D}" destId="{78624EBD-B6D5-4AD2-909D-199912786BBB}" srcOrd="0" destOrd="0" presId="urn:microsoft.com/office/officeart/2018/2/layout/IconVerticalSolidList"/>
    <dgm:cxn modelId="{23823D9A-F8EE-4D2A-A492-32CE4FD7256C}" srcId="{6AA15ACD-3138-4D34-957D-B38E2A858B78}" destId="{80270D63-AB14-4074-AC2D-B1005F8C2711}" srcOrd="4" destOrd="0" parTransId="{DD7B8F15-D454-4D76-BBCA-839E934284EB}" sibTransId="{81BDFBA3-66D7-4901-9325-31BAB5AAD2E2}"/>
    <dgm:cxn modelId="{616E19D7-15C8-4030-AE56-8748A90471D6}" type="presOf" srcId="{80270D63-AB14-4074-AC2D-B1005F8C2711}" destId="{FF4EB6F2-3A17-4152-AE9C-B7CB4253E1F1}" srcOrd="0" destOrd="0" presId="urn:microsoft.com/office/officeart/2018/2/layout/IconVerticalSolidList"/>
    <dgm:cxn modelId="{E277C8EA-DCC1-4C63-ACC7-6B14A51B8BBB}" srcId="{6AA15ACD-3138-4D34-957D-B38E2A858B78}" destId="{A8B9A022-7D03-48E3-8A76-B505FF0F61BC}" srcOrd="6" destOrd="0" parTransId="{2BBF6D79-67BD-4D51-B455-FCC94C81E3D2}" sibTransId="{FDA5A438-879E-4331-9B2F-88C47FA4D82F}"/>
    <dgm:cxn modelId="{FD1B3AFA-1201-4FBC-94F3-8C9773E9E031}" srcId="{6AA15ACD-3138-4D34-957D-B38E2A858B78}" destId="{CF24E25A-F95C-4B01-BC4A-D4F9BFA04A81}" srcOrd="3" destOrd="0" parTransId="{8B28CBB4-B075-49A6-B606-14532A2D83AF}" sibTransId="{B6B53ACE-7A9C-4027-89F9-DAF11C6094B7}"/>
    <dgm:cxn modelId="{564E2BBE-41D0-4503-B6CC-FA3B475618D3}" type="presParOf" srcId="{A6E9815D-226F-4601-B94B-EF398DF3B72C}" destId="{3A380B96-1D8D-4186-A436-FBCA5DE9FBE4}" srcOrd="0" destOrd="0" presId="urn:microsoft.com/office/officeart/2018/2/layout/IconVerticalSolidList"/>
    <dgm:cxn modelId="{E25464C4-8191-459C-8453-71B5796E069B}" type="presParOf" srcId="{3A380B96-1D8D-4186-A436-FBCA5DE9FBE4}" destId="{052D452F-A55A-4DCA-ACDA-25DB58324E64}" srcOrd="0" destOrd="0" presId="urn:microsoft.com/office/officeart/2018/2/layout/IconVerticalSolidList"/>
    <dgm:cxn modelId="{D0C1EE06-FE2E-45B1-8A67-5BA494FFFB55}" type="presParOf" srcId="{3A380B96-1D8D-4186-A436-FBCA5DE9FBE4}" destId="{D648A893-96A3-4BCE-8FEE-D36258A5FB0C}" srcOrd="1" destOrd="0" presId="urn:microsoft.com/office/officeart/2018/2/layout/IconVerticalSolidList"/>
    <dgm:cxn modelId="{CE0A5D4F-FB29-45F4-9525-577F00ED41CE}" type="presParOf" srcId="{3A380B96-1D8D-4186-A436-FBCA5DE9FBE4}" destId="{F364AD44-7DEB-4891-A35D-C1B659CBD201}" srcOrd="2" destOrd="0" presId="urn:microsoft.com/office/officeart/2018/2/layout/IconVerticalSolidList"/>
    <dgm:cxn modelId="{DC48F117-5EBC-4759-AEFB-6F707D41B731}" type="presParOf" srcId="{3A380B96-1D8D-4186-A436-FBCA5DE9FBE4}" destId="{14695DBB-B08A-4777-9EC4-0D6C8B9F6E8C}" srcOrd="3" destOrd="0" presId="urn:microsoft.com/office/officeart/2018/2/layout/IconVerticalSolidList"/>
    <dgm:cxn modelId="{E4BEAAA2-1822-48E1-A10C-D5B089DD5C68}" type="presParOf" srcId="{A6E9815D-226F-4601-B94B-EF398DF3B72C}" destId="{9BE49CA1-9677-4E20-AEE6-6EA9C0F45627}" srcOrd="1" destOrd="0" presId="urn:microsoft.com/office/officeart/2018/2/layout/IconVerticalSolidList"/>
    <dgm:cxn modelId="{3291EE40-9B70-4702-9217-E4CB6D23019F}" type="presParOf" srcId="{A6E9815D-226F-4601-B94B-EF398DF3B72C}" destId="{FA3A7546-31B5-4ED8-AF7C-579BFEC6464E}" srcOrd="2" destOrd="0" presId="urn:microsoft.com/office/officeart/2018/2/layout/IconVerticalSolidList"/>
    <dgm:cxn modelId="{24D93A63-5A5B-4F6D-8A1B-F2184CBAABD9}" type="presParOf" srcId="{FA3A7546-31B5-4ED8-AF7C-579BFEC6464E}" destId="{F978E4D6-38E8-4518-B85F-AC3F0052E352}" srcOrd="0" destOrd="0" presId="urn:microsoft.com/office/officeart/2018/2/layout/IconVerticalSolidList"/>
    <dgm:cxn modelId="{4D29A1F7-393D-4B77-B931-2001971C99A1}" type="presParOf" srcId="{FA3A7546-31B5-4ED8-AF7C-579BFEC6464E}" destId="{AAE6E437-6B80-44FC-864F-EAD7E55CE678}" srcOrd="1" destOrd="0" presId="urn:microsoft.com/office/officeart/2018/2/layout/IconVerticalSolidList"/>
    <dgm:cxn modelId="{946ECB59-7D93-4D67-9E15-310AC801A07E}" type="presParOf" srcId="{FA3A7546-31B5-4ED8-AF7C-579BFEC6464E}" destId="{0565BDE3-6D13-4BF3-A8C0-A64543254F82}" srcOrd="2" destOrd="0" presId="urn:microsoft.com/office/officeart/2018/2/layout/IconVerticalSolidList"/>
    <dgm:cxn modelId="{8B4BB17E-BD7E-4279-8DF2-2FFED068970A}" type="presParOf" srcId="{FA3A7546-31B5-4ED8-AF7C-579BFEC6464E}" destId="{C3B9726A-8B19-45F8-9690-2BDE4FFF2C60}" srcOrd="3" destOrd="0" presId="urn:microsoft.com/office/officeart/2018/2/layout/IconVerticalSolidList"/>
    <dgm:cxn modelId="{7380FFFB-F8CF-4475-B113-CB4064D4C642}" type="presParOf" srcId="{A6E9815D-226F-4601-B94B-EF398DF3B72C}" destId="{3BFB188E-1B53-4727-9CD5-E432B1B9A5EB}" srcOrd="3" destOrd="0" presId="urn:microsoft.com/office/officeart/2018/2/layout/IconVerticalSolidList"/>
    <dgm:cxn modelId="{0C994849-FD27-424D-B744-D4F32C850279}" type="presParOf" srcId="{A6E9815D-226F-4601-B94B-EF398DF3B72C}" destId="{83499E58-C951-4F46-A11F-185B79F43630}" srcOrd="4" destOrd="0" presId="urn:microsoft.com/office/officeart/2018/2/layout/IconVerticalSolidList"/>
    <dgm:cxn modelId="{7C80EDDB-E99F-48ED-B4A5-ED52D8286221}" type="presParOf" srcId="{83499E58-C951-4F46-A11F-185B79F43630}" destId="{BE7CF600-C200-427B-B05C-D76F3A94A941}" srcOrd="0" destOrd="0" presId="urn:microsoft.com/office/officeart/2018/2/layout/IconVerticalSolidList"/>
    <dgm:cxn modelId="{585A015B-87A9-4293-9A63-643804D51FA6}" type="presParOf" srcId="{83499E58-C951-4F46-A11F-185B79F43630}" destId="{9366D09A-1556-461A-ABAA-FF2169FB8060}" srcOrd="1" destOrd="0" presId="urn:microsoft.com/office/officeart/2018/2/layout/IconVerticalSolidList"/>
    <dgm:cxn modelId="{431BDA52-618F-4A48-88D4-FB904C65F214}" type="presParOf" srcId="{83499E58-C951-4F46-A11F-185B79F43630}" destId="{541C5F2C-5C2E-4CFD-A7A6-2691CFDA02B3}" srcOrd="2" destOrd="0" presId="urn:microsoft.com/office/officeart/2018/2/layout/IconVerticalSolidList"/>
    <dgm:cxn modelId="{3DD29C4B-BEFE-4979-A15E-E9A219096F5E}" type="presParOf" srcId="{83499E58-C951-4F46-A11F-185B79F43630}" destId="{78624EBD-B6D5-4AD2-909D-199912786BBB}" srcOrd="3" destOrd="0" presId="urn:microsoft.com/office/officeart/2018/2/layout/IconVerticalSolidList"/>
    <dgm:cxn modelId="{7CD54607-350A-47B8-B450-06C2718BC238}" type="presParOf" srcId="{A6E9815D-226F-4601-B94B-EF398DF3B72C}" destId="{4A513351-6A5D-4915-A2C2-0FEFFD660C84}" srcOrd="5" destOrd="0" presId="urn:microsoft.com/office/officeart/2018/2/layout/IconVerticalSolidList"/>
    <dgm:cxn modelId="{2EC775D0-3439-4105-9F0A-7B1929BCFC79}" type="presParOf" srcId="{A6E9815D-226F-4601-B94B-EF398DF3B72C}" destId="{980B9143-79A4-4450-AC3D-B8684CA68083}" srcOrd="6" destOrd="0" presId="urn:microsoft.com/office/officeart/2018/2/layout/IconVerticalSolidList"/>
    <dgm:cxn modelId="{AC21C428-4CE3-4775-A255-FEE5A91B4E76}" type="presParOf" srcId="{980B9143-79A4-4450-AC3D-B8684CA68083}" destId="{F606A597-17C5-415B-A819-825949CF6E9F}" srcOrd="0" destOrd="0" presId="urn:microsoft.com/office/officeart/2018/2/layout/IconVerticalSolidList"/>
    <dgm:cxn modelId="{1EDC9C8D-2162-4B9D-B89D-4B9B6C08F2E9}" type="presParOf" srcId="{980B9143-79A4-4450-AC3D-B8684CA68083}" destId="{4F448E2F-D885-44AF-86A0-B12B9456D76F}" srcOrd="1" destOrd="0" presId="urn:microsoft.com/office/officeart/2018/2/layout/IconVerticalSolidList"/>
    <dgm:cxn modelId="{BBE3EC6F-A80D-46B5-95BE-804CD68133D0}" type="presParOf" srcId="{980B9143-79A4-4450-AC3D-B8684CA68083}" destId="{BC3F7644-D126-4FB9-8766-731D1CB999A5}" srcOrd="2" destOrd="0" presId="urn:microsoft.com/office/officeart/2018/2/layout/IconVerticalSolidList"/>
    <dgm:cxn modelId="{38564096-97C2-4F40-B6A1-88279B7C513B}" type="presParOf" srcId="{980B9143-79A4-4450-AC3D-B8684CA68083}" destId="{751A5416-7F29-4A9D-947A-DD1FB6390AB3}" srcOrd="3" destOrd="0" presId="urn:microsoft.com/office/officeart/2018/2/layout/IconVerticalSolidList"/>
    <dgm:cxn modelId="{817BB313-C0D2-48BA-AF6C-77F6AA02B6BB}" type="presParOf" srcId="{A6E9815D-226F-4601-B94B-EF398DF3B72C}" destId="{9AEB51C6-324C-452D-9018-76880B1F1A57}" srcOrd="7" destOrd="0" presId="urn:microsoft.com/office/officeart/2018/2/layout/IconVerticalSolidList"/>
    <dgm:cxn modelId="{FF13FCE1-EA30-4298-9104-0DA401E19F46}" type="presParOf" srcId="{A6E9815D-226F-4601-B94B-EF398DF3B72C}" destId="{1580C6B0-86B0-476D-ADF9-ABE3DB1F2B5B}" srcOrd="8" destOrd="0" presId="urn:microsoft.com/office/officeart/2018/2/layout/IconVerticalSolidList"/>
    <dgm:cxn modelId="{930BECEF-68DD-433E-B339-592390615FFD}" type="presParOf" srcId="{1580C6B0-86B0-476D-ADF9-ABE3DB1F2B5B}" destId="{FC5DF00A-D852-42DD-8C2C-7FE53E9FDC85}" srcOrd="0" destOrd="0" presId="urn:microsoft.com/office/officeart/2018/2/layout/IconVerticalSolidList"/>
    <dgm:cxn modelId="{FDF90D89-9D01-4968-B236-5BF9603BB0EF}" type="presParOf" srcId="{1580C6B0-86B0-476D-ADF9-ABE3DB1F2B5B}" destId="{AE7E9BD4-298D-4F9A-A848-5AC33FE3BB3C}" srcOrd="1" destOrd="0" presId="urn:microsoft.com/office/officeart/2018/2/layout/IconVerticalSolidList"/>
    <dgm:cxn modelId="{17DB2367-658B-41B2-ADE0-3C7528B17D7F}" type="presParOf" srcId="{1580C6B0-86B0-476D-ADF9-ABE3DB1F2B5B}" destId="{CE4B04D6-0FEA-428F-8F25-07E895BAE78C}" srcOrd="2" destOrd="0" presId="urn:microsoft.com/office/officeart/2018/2/layout/IconVerticalSolidList"/>
    <dgm:cxn modelId="{DDC12B77-933D-4F05-81BE-FF4D8AF4167F}" type="presParOf" srcId="{1580C6B0-86B0-476D-ADF9-ABE3DB1F2B5B}" destId="{FF4EB6F2-3A17-4152-AE9C-B7CB4253E1F1}" srcOrd="3" destOrd="0" presId="urn:microsoft.com/office/officeart/2018/2/layout/IconVerticalSolidList"/>
    <dgm:cxn modelId="{55B64DB4-F986-400F-B7C2-DA99BC3981DB}" type="presParOf" srcId="{A6E9815D-226F-4601-B94B-EF398DF3B72C}" destId="{8C74E3A5-DF01-4153-8D86-0E2DB4FBF3C2}" srcOrd="9" destOrd="0" presId="urn:microsoft.com/office/officeart/2018/2/layout/IconVerticalSolidList"/>
    <dgm:cxn modelId="{E8897F67-7975-452A-AE17-204FA54A5E47}" type="presParOf" srcId="{A6E9815D-226F-4601-B94B-EF398DF3B72C}" destId="{90FA0C93-CDE7-4FDB-ACAB-B90349F0A5B4}" srcOrd="10" destOrd="0" presId="urn:microsoft.com/office/officeart/2018/2/layout/IconVerticalSolidList"/>
    <dgm:cxn modelId="{5B65C366-2647-4779-9997-8D2C08D82F88}" type="presParOf" srcId="{90FA0C93-CDE7-4FDB-ACAB-B90349F0A5B4}" destId="{DE82637C-BC07-480B-AE76-3BCAB59A30E2}" srcOrd="0" destOrd="0" presId="urn:microsoft.com/office/officeart/2018/2/layout/IconVerticalSolidList"/>
    <dgm:cxn modelId="{567E1B2C-D913-4AFF-9C01-632BAEB2012A}" type="presParOf" srcId="{90FA0C93-CDE7-4FDB-ACAB-B90349F0A5B4}" destId="{C7A6919E-7A30-447D-9474-56C9D4A81271}" srcOrd="1" destOrd="0" presId="urn:microsoft.com/office/officeart/2018/2/layout/IconVerticalSolidList"/>
    <dgm:cxn modelId="{C2FC0541-09F8-4460-AFDC-17C44D64824A}" type="presParOf" srcId="{90FA0C93-CDE7-4FDB-ACAB-B90349F0A5B4}" destId="{4D169602-6389-4A69-B2B5-08E457A1274D}" srcOrd="2" destOrd="0" presId="urn:microsoft.com/office/officeart/2018/2/layout/IconVerticalSolidList"/>
    <dgm:cxn modelId="{7365592D-3780-4ED6-825C-57F3231C8416}" type="presParOf" srcId="{90FA0C93-CDE7-4FDB-ACAB-B90349F0A5B4}" destId="{FDCE5156-61E3-4B4F-BD03-47A81A5443C6}" srcOrd="3" destOrd="0" presId="urn:microsoft.com/office/officeart/2018/2/layout/IconVerticalSolidList"/>
    <dgm:cxn modelId="{F8FCE22D-9B6F-4E32-BC19-84AC5B5FB062}" type="presParOf" srcId="{A6E9815D-226F-4601-B94B-EF398DF3B72C}" destId="{BCCB5AA6-B2B5-472C-B11F-9BD122FF7235}" srcOrd="11" destOrd="0" presId="urn:microsoft.com/office/officeart/2018/2/layout/IconVerticalSolidList"/>
    <dgm:cxn modelId="{940C46B2-6AAE-4191-A833-7D6E78FD26F8}" type="presParOf" srcId="{A6E9815D-226F-4601-B94B-EF398DF3B72C}" destId="{E0E436AE-EF8D-4B04-9EC5-E39A66CA74EB}" srcOrd="12" destOrd="0" presId="urn:microsoft.com/office/officeart/2018/2/layout/IconVerticalSolidList"/>
    <dgm:cxn modelId="{5C59398A-469C-4269-A91F-FA521734BBD6}" type="presParOf" srcId="{E0E436AE-EF8D-4B04-9EC5-E39A66CA74EB}" destId="{1A14A21E-E8EE-4A78-9094-69E48B0C7CAA}" srcOrd="0" destOrd="0" presId="urn:microsoft.com/office/officeart/2018/2/layout/IconVerticalSolidList"/>
    <dgm:cxn modelId="{36DF0D61-9223-4A5F-A26A-3596904F3E70}" type="presParOf" srcId="{E0E436AE-EF8D-4B04-9EC5-E39A66CA74EB}" destId="{8DE4686B-8F1D-4350-A54D-92D8ABB0C283}" srcOrd="1" destOrd="0" presId="urn:microsoft.com/office/officeart/2018/2/layout/IconVerticalSolidList"/>
    <dgm:cxn modelId="{F4B1D2BF-6977-44D7-B843-F0EC7E2F5C9B}" type="presParOf" srcId="{E0E436AE-EF8D-4B04-9EC5-E39A66CA74EB}" destId="{1D82508B-B8AC-4D32-9B84-C5926A25F109}" srcOrd="2" destOrd="0" presId="urn:microsoft.com/office/officeart/2018/2/layout/IconVerticalSolidList"/>
    <dgm:cxn modelId="{2EEF9E8D-14CC-4D49-92EF-6A8E5F6FAF73}" type="presParOf" srcId="{E0E436AE-EF8D-4B04-9EC5-E39A66CA74EB}" destId="{5E80E1C4-FEFC-458B-AF73-4B21B8E0CD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D452F-A55A-4DCA-ACDA-25DB58324E64}">
      <dsp:nvSpPr>
        <dsp:cNvPr id="0" name=""/>
        <dsp:cNvSpPr/>
      </dsp:nvSpPr>
      <dsp:spPr>
        <a:xfrm>
          <a:off x="0" y="503"/>
          <a:ext cx="5163789" cy="69361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8A893-96A3-4BCE-8FEE-D36258A5FB0C}">
      <dsp:nvSpPr>
        <dsp:cNvPr id="0" name=""/>
        <dsp:cNvSpPr/>
      </dsp:nvSpPr>
      <dsp:spPr>
        <a:xfrm>
          <a:off x="209818" y="156567"/>
          <a:ext cx="381488" cy="3814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95DBB-B08A-4777-9EC4-0D6C8B9F6E8C}">
      <dsp:nvSpPr>
        <dsp:cNvPr id="0" name=""/>
        <dsp:cNvSpPr/>
      </dsp:nvSpPr>
      <dsp:spPr>
        <a:xfrm>
          <a:off x="801126" y="503"/>
          <a:ext cx="4362662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Interesting Facts</a:t>
          </a:r>
          <a:endParaRPr lang="en-US" sz="1600" kern="1200"/>
        </a:p>
      </dsp:txBody>
      <dsp:txXfrm>
        <a:off x="801126" y="503"/>
        <a:ext cx="4362662" cy="693615"/>
      </dsp:txXfrm>
    </dsp:sp>
    <dsp:sp modelId="{F978E4D6-38E8-4518-B85F-AC3F0052E352}">
      <dsp:nvSpPr>
        <dsp:cNvPr id="0" name=""/>
        <dsp:cNvSpPr/>
      </dsp:nvSpPr>
      <dsp:spPr>
        <a:xfrm>
          <a:off x="0" y="867523"/>
          <a:ext cx="5163789" cy="69361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6E437-6B80-44FC-864F-EAD7E55CE678}">
      <dsp:nvSpPr>
        <dsp:cNvPr id="0" name=""/>
        <dsp:cNvSpPr/>
      </dsp:nvSpPr>
      <dsp:spPr>
        <a:xfrm>
          <a:off x="209818" y="1023587"/>
          <a:ext cx="381488" cy="3814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9726A-8B19-45F8-9690-2BDE4FFF2C60}">
      <dsp:nvSpPr>
        <dsp:cNvPr id="0" name=""/>
        <dsp:cNvSpPr/>
      </dsp:nvSpPr>
      <dsp:spPr>
        <a:xfrm>
          <a:off x="801126" y="867523"/>
          <a:ext cx="4362662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Visualizations</a:t>
          </a:r>
          <a:endParaRPr lang="en-US" sz="1600" kern="1200"/>
        </a:p>
      </dsp:txBody>
      <dsp:txXfrm>
        <a:off x="801126" y="867523"/>
        <a:ext cx="4362662" cy="693615"/>
      </dsp:txXfrm>
    </dsp:sp>
    <dsp:sp modelId="{BE7CF600-C200-427B-B05C-D76F3A94A941}">
      <dsp:nvSpPr>
        <dsp:cNvPr id="0" name=""/>
        <dsp:cNvSpPr/>
      </dsp:nvSpPr>
      <dsp:spPr>
        <a:xfrm>
          <a:off x="0" y="1734543"/>
          <a:ext cx="5163789" cy="69361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6D09A-1556-461A-ABAA-FF2169FB8060}">
      <dsp:nvSpPr>
        <dsp:cNvPr id="0" name=""/>
        <dsp:cNvSpPr/>
      </dsp:nvSpPr>
      <dsp:spPr>
        <a:xfrm>
          <a:off x="209818" y="1890607"/>
          <a:ext cx="381488" cy="3814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24EBD-B6D5-4AD2-909D-199912786BBB}">
      <dsp:nvSpPr>
        <dsp:cNvPr id="0" name=""/>
        <dsp:cNvSpPr/>
      </dsp:nvSpPr>
      <dsp:spPr>
        <a:xfrm>
          <a:off x="801126" y="1734543"/>
          <a:ext cx="4362662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Interactive Maps</a:t>
          </a:r>
          <a:endParaRPr lang="en-US" sz="1600" kern="1200"/>
        </a:p>
      </dsp:txBody>
      <dsp:txXfrm>
        <a:off x="801126" y="1734543"/>
        <a:ext cx="4362662" cy="693615"/>
      </dsp:txXfrm>
    </dsp:sp>
    <dsp:sp modelId="{F606A597-17C5-415B-A819-825949CF6E9F}">
      <dsp:nvSpPr>
        <dsp:cNvPr id="0" name=""/>
        <dsp:cNvSpPr/>
      </dsp:nvSpPr>
      <dsp:spPr>
        <a:xfrm>
          <a:off x="0" y="2601563"/>
          <a:ext cx="5163789" cy="69361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48E2F-D885-44AF-86A0-B12B9456D76F}">
      <dsp:nvSpPr>
        <dsp:cNvPr id="0" name=""/>
        <dsp:cNvSpPr/>
      </dsp:nvSpPr>
      <dsp:spPr>
        <a:xfrm>
          <a:off x="209818" y="2757627"/>
          <a:ext cx="381488" cy="3814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A5416-7F29-4A9D-947A-DD1FB6390AB3}">
      <dsp:nvSpPr>
        <dsp:cNvPr id="0" name=""/>
        <dsp:cNvSpPr/>
      </dsp:nvSpPr>
      <dsp:spPr>
        <a:xfrm>
          <a:off x="801126" y="2601563"/>
          <a:ext cx="4362662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Geek Knowledge</a:t>
          </a:r>
          <a:endParaRPr lang="en-US" sz="1600" kern="1200"/>
        </a:p>
      </dsp:txBody>
      <dsp:txXfrm>
        <a:off x="801126" y="2601563"/>
        <a:ext cx="4362662" cy="693615"/>
      </dsp:txXfrm>
    </dsp:sp>
    <dsp:sp modelId="{FC5DF00A-D852-42DD-8C2C-7FE53E9FDC85}">
      <dsp:nvSpPr>
        <dsp:cNvPr id="0" name=""/>
        <dsp:cNvSpPr/>
      </dsp:nvSpPr>
      <dsp:spPr>
        <a:xfrm>
          <a:off x="0" y="3468583"/>
          <a:ext cx="5163789" cy="69361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E9BD4-298D-4F9A-A848-5AC33FE3BB3C}">
      <dsp:nvSpPr>
        <dsp:cNvPr id="0" name=""/>
        <dsp:cNvSpPr/>
      </dsp:nvSpPr>
      <dsp:spPr>
        <a:xfrm>
          <a:off x="209818" y="3624647"/>
          <a:ext cx="381488" cy="3814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EB6F2-3A17-4152-AE9C-B7CB4253E1F1}">
      <dsp:nvSpPr>
        <dsp:cNvPr id="0" name=""/>
        <dsp:cNvSpPr/>
      </dsp:nvSpPr>
      <dsp:spPr>
        <a:xfrm>
          <a:off x="801126" y="3468583"/>
          <a:ext cx="4362662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Prediction Outcome</a:t>
          </a:r>
          <a:endParaRPr lang="en-US" sz="1600" kern="1200"/>
        </a:p>
      </dsp:txBody>
      <dsp:txXfrm>
        <a:off x="801126" y="3468583"/>
        <a:ext cx="4362662" cy="693615"/>
      </dsp:txXfrm>
    </dsp:sp>
    <dsp:sp modelId="{DE82637C-BC07-480B-AE76-3BCAB59A30E2}">
      <dsp:nvSpPr>
        <dsp:cNvPr id="0" name=""/>
        <dsp:cNvSpPr/>
      </dsp:nvSpPr>
      <dsp:spPr>
        <a:xfrm>
          <a:off x="0" y="4335603"/>
          <a:ext cx="5163789" cy="69361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6919E-7A30-447D-9474-56C9D4A81271}">
      <dsp:nvSpPr>
        <dsp:cNvPr id="0" name=""/>
        <dsp:cNvSpPr/>
      </dsp:nvSpPr>
      <dsp:spPr>
        <a:xfrm>
          <a:off x="209818" y="4491666"/>
          <a:ext cx="381488" cy="3814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5156-61E3-4B4F-BD03-47A81A5443C6}">
      <dsp:nvSpPr>
        <dsp:cNvPr id="0" name=""/>
        <dsp:cNvSpPr/>
      </dsp:nvSpPr>
      <dsp:spPr>
        <a:xfrm>
          <a:off x="801126" y="4335603"/>
          <a:ext cx="4362662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Difficulties</a:t>
          </a:r>
          <a:endParaRPr lang="en-US" sz="1600" kern="1200"/>
        </a:p>
      </dsp:txBody>
      <dsp:txXfrm>
        <a:off x="801126" y="4335603"/>
        <a:ext cx="4362662" cy="693615"/>
      </dsp:txXfrm>
    </dsp:sp>
    <dsp:sp modelId="{1A14A21E-E8EE-4A78-9094-69E48B0C7CAA}">
      <dsp:nvSpPr>
        <dsp:cNvPr id="0" name=""/>
        <dsp:cNvSpPr/>
      </dsp:nvSpPr>
      <dsp:spPr>
        <a:xfrm>
          <a:off x="0" y="5202623"/>
          <a:ext cx="5163789" cy="69361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4686B-8F1D-4350-A54D-92D8ABB0C283}">
      <dsp:nvSpPr>
        <dsp:cNvPr id="0" name=""/>
        <dsp:cNvSpPr/>
      </dsp:nvSpPr>
      <dsp:spPr>
        <a:xfrm>
          <a:off x="209818" y="5358686"/>
          <a:ext cx="381488" cy="38148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0E1C4-FEFC-458B-AF73-4B21B8E0CDAC}">
      <dsp:nvSpPr>
        <dsp:cNvPr id="0" name=""/>
        <dsp:cNvSpPr/>
      </dsp:nvSpPr>
      <dsp:spPr>
        <a:xfrm>
          <a:off x="801126" y="5202623"/>
          <a:ext cx="4362662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Future Improvements</a:t>
          </a:r>
          <a:endParaRPr lang="en-US" sz="1600" kern="1200"/>
        </a:p>
      </dsp:txBody>
      <dsp:txXfrm>
        <a:off x="801126" y="5202623"/>
        <a:ext cx="4362662" cy="693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65DC2-C100-412A-B8A0-8314572D1141}" type="datetimeFigureOut">
              <a:rPr lang="de-DE" smtClean="0"/>
              <a:t>10.06.2020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22420-336F-4FA9-A167-E4BBC7D26D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940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632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Missing data</a:t>
            </a:r>
          </a:p>
          <a:p>
            <a:pPr lvl="1"/>
            <a:r>
              <a:rPr lang="en-GB"/>
              <a:t>May +July was missing</a:t>
            </a:r>
          </a:p>
          <a:p>
            <a:pPr lvl="1"/>
            <a:r>
              <a:rPr lang="en-GB"/>
              <a:t>redundant data</a:t>
            </a:r>
          </a:p>
          <a:p>
            <a:pPr lvl="1"/>
            <a:r>
              <a:rPr lang="en-GB"/>
              <a:t>Noisy</a:t>
            </a:r>
          </a:p>
          <a:p>
            <a:r>
              <a:rPr lang="en-GB"/>
              <a:t>Huge loss of data</a:t>
            </a:r>
          </a:p>
          <a:p>
            <a:pPr lvl="1"/>
            <a:r>
              <a:rPr lang="en-GB"/>
              <a:t>Trips to </a:t>
            </a:r>
            <a:r>
              <a:rPr lang="en-GB" err="1"/>
              <a:t>Fürth</a:t>
            </a:r>
            <a:endParaRPr lang="en-GB"/>
          </a:p>
          <a:p>
            <a:pPr lvl="1"/>
            <a:r>
              <a:rPr lang="en-GB"/>
              <a:t>corrupted bookings</a:t>
            </a:r>
          </a:p>
          <a:p>
            <a:r>
              <a:rPr lang="en-GB"/>
              <a:t>Features</a:t>
            </a:r>
          </a:p>
          <a:p>
            <a:pPr lvl="1"/>
            <a:r>
              <a:rPr lang="en-GB"/>
              <a:t>Not enough explanatory power to predict duration</a:t>
            </a:r>
          </a:p>
          <a:p>
            <a:pPr lvl="1"/>
            <a:r>
              <a:rPr lang="en-GB"/>
              <a:t>Include User data</a:t>
            </a:r>
          </a:p>
          <a:p>
            <a:pPr lvl="2"/>
            <a:r>
              <a:rPr lang="en-GB"/>
              <a:t>Subscription Model</a:t>
            </a:r>
          </a:p>
          <a:p>
            <a:pPr lvl="2"/>
            <a:r>
              <a:rPr lang="en-GB"/>
              <a:t>User ID</a:t>
            </a:r>
          </a:p>
          <a:p>
            <a:pPr lvl="2"/>
            <a:r>
              <a:rPr lang="en-GB"/>
              <a:t>Business User</a:t>
            </a:r>
          </a:p>
          <a:p>
            <a:pPr lvl="1"/>
            <a:endParaRPr lang="en-GB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8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cs typeface="Calibri"/>
              </a:rPr>
              <a:t>NIKLAS</a:t>
            </a:r>
            <a:endParaRPr lang="en-GB" dirty="0"/>
          </a:p>
          <a:p>
            <a:pPr marL="171450" marR="0" lvl="0" indent="-1714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Collecting data: From years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feature analysis: deepen the analysis to combine find further relations between variables and predict them more accurate.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cs typeface="Calibri" panose="020F0502020204030204"/>
              </a:rPr>
              <a:t>Spatial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data</a:t>
            </a:r>
            <a:endParaRPr lang="de-DE" dirty="0">
              <a:cs typeface="Calibri" panose="020F0502020204030204"/>
            </a:endParaRPr>
          </a:p>
          <a:p>
            <a:pPr marL="1085850" lvl="2" indent="-171450">
              <a:buFontTx/>
              <a:buChar char="-"/>
            </a:pPr>
            <a:r>
              <a:rPr lang="de-DE" dirty="0" err="1">
                <a:cs typeface="Calibri" panose="020F0502020204030204"/>
              </a:rPr>
              <a:t>Poulation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density</a:t>
            </a:r>
            <a:endParaRPr lang="de-DE" dirty="0">
              <a:cs typeface="Calibri" panose="020F0502020204030204"/>
            </a:endParaRPr>
          </a:p>
          <a:p>
            <a:pPr marL="1085850" lvl="2" indent="-171450">
              <a:buFontTx/>
              <a:buChar char="-"/>
            </a:pPr>
            <a:r>
              <a:rPr lang="de-DE" dirty="0">
                <a:cs typeface="Calibri" panose="020F0502020204030204"/>
              </a:rPr>
              <a:t>More </a:t>
            </a:r>
            <a:r>
              <a:rPr lang="de-DE" dirty="0" err="1">
                <a:cs typeface="Calibri" panose="020F0502020204030204"/>
              </a:rPr>
              <a:t>Weather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data</a:t>
            </a:r>
            <a:endParaRPr lang="de-DE" dirty="0">
              <a:cs typeface="Calibri" panose="020F0502020204030204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cs typeface="Calibri" panose="020F0502020204030204"/>
              </a:rPr>
              <a:t>Business </a:t>
            </a:r>
            <a:r>
              <a:rPr lang="de-DE" dirty="0" err="1">
                <a:cs typeface="Calibri" panose="020F0502020204030204"/>
              </a:rPr>
              <a:t>insides</a:t>
            </a:r>
            <a:endParaRPr lang="de-DE" dirty="0">
              <a:cs typeface="Calibri" panose="020F0502020204030204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cs typeface="Calibri" panose="020F0502020204030204"/>
              </a:rPr>
              <a:t>Create </a:t>
            </a:r>
            <a:r>
              <a:rPr lang="de-DE" dirty="0" err="1">
                <a:cs typeface="Calibri" panose="020F0502020204030204"/>
              </a:rPr>
              <a:t>connections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betwens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actions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or</a:t>
            </a:r>
            <a:r>
              <a:rPr lang="de-DE" dirty="0">
                <a:cs typeface="Calibri" panose="020F0502020204030204"/>
              </a:rPr>
              <a:t> real </a:t>
            </a:r>
            <a:r>
              <a:rPr lang="de-DE" dirty="0" err="1">
                <a:cs typeface="Calibri" panose="020F0502020204030204"/>
              </a:rPr>
              <a:t>news</a:t>
            </a:r>
            <a:r>
              <a:rPr lang="de-DE" dirty="0">
                <a:cs typeface="Calibri" panose="020F0502020204030204"/>
              </a:rPr>
              <a:t> and </a:t>
            </a:r>
            <a:r>
              <a:rPr lang="de-DE" dirty="0" err="1">
                <a:cs typeface="Calibri" panose="020F0502020204030204"/>
              </a:rPr>
              <a:t>relate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them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to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the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data</a:t>
            </a:r>
            <a:endParaRPr lang="de-DE" dirty="0">
              <a:cs typeface="Calibri" panose="020F0502020204030204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cs typeface="Calibri" panose="020F0502020204030204"/>
              </a:rPr>
              <a:t>Create </a:t>
            </a:r>
            <a:r>
              <a:rPr lang="de-DE" dirty="0" err="1">
                <a:cs typeface="Calibri" panose="020F0502020204030204"/>
              </a:rPr>
              <a:t>actions</a:t>
            </a:r>
            <a:r>
              <a:rPr lang="de-DE" dirty="0">
                <a:cs typeface="Calibri" panose="020F0502020204030204"/>
              </a:rPr>
              <a:t> out </a:t>
            </a:r>
            <a:r>
              <a:rPr lang="de-DE" dirty="0" err="1">
                <a:cs typeface="Calibri" panose="020F0502020204030204"/>
              </a:rPr>
              <a:t>of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the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information</a:t>
            </a:r>
            <a:endParaRPr lang="de-DE" dirty="0">
              <a:cs typeface="Calibri" panose="020F0502020204030204"/>
            </a:endParaRPr>
          </a:p>
          <a:p>
            <a:pPr marL="628650" lvl="1" indent="-171450">
              <a:buFontTx/>
              <a:buChar char="-"/>
            </a:pPr>
            <a:endParaRPr lang="de-DE" dirty="0">
              <a:cs typeface="Calibri" panose="020F0502020204030204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cs typeface="Calibri" panose="020F0502020204030204"/>
              </a:rPr>
              <a:t>To</a:t>
            </a:r>
            <a:r>
              <a:rPr lang="de-DE" dirty="0">
                <a:cs typeface="Calibri" panose="020F0502020204030204"/>
              </a:rPr>
              <a:t> find </a:t>
            </a:r>
            <a:r>
              <a:rPr lang="de-DE" dirty="0" err="1">
                <a:cs typeface="Calibri" panose="020F0502020204030204"/>
              </a:rPr>
              <a:t>the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best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hyperparamter</a:t>
            </a:r>
            <a:r>
              <a:rPr lang="de-DE" dirty="0">
                <a:cs typeface="Calibri" panose="020F0502020204030204"/>
              </a:rPr>
              <a:t>, </a:t>
            </a:r>
            <a:r>
              <a:rPr lang="de-DE" dirty="0" err="1">
                <a:cs typeface="Calibri" panose="020F0502020204030204"/>
              </a:rPr>
              <a:t>fitting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for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this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model</a:t>
            </a:r>
            <a:r>
              <a:rPr lang="de-DE" dirty="0">
                <a:cs typeface="Calibri" panose="020F0502020204030204"/>
              </a:rPr>
              <a:t>, </a:t>
            </a:r>
            <a:r>
              <a:rPr lang="de-DE" dirty="0" err="1">
                <a:cs typeface="Calibri" panose="020F0502020204030204"/>
              </a:rPr>
              <a:t>more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computing</a:t>
            </a:r>
            <a:r>
              <a:rPr lang="de-DE" dirty="0">
                <a:cs typeface="Calibri" panose="020F0502020204030204"/>
              </a:rPr>
              <a:t> power </a:t>
            </a:r>
            <a:r>
              <a:rPr lang="de-DE" dirty="0" err="1">
                <a:cs typeface="Calibri" panose="020F0502020204030204"/>
              </a:rPr>
              <a:t>would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be</a:t>
            </a:r>
            <a:r>
              <a:rPr lang="de-DE" dirty="0">
                <a:cs typeface="Calibri" panose="020F0502020204030204"/>
              </a:rPr>
              <a:t> smart</a:t>
            </a:r>
          </a:p>
          <a:p>
            <a:pPr marL="628650" lvl="1" indent="-171450">
              <a:buFontTx/>
              <a:buChar char="-"/>
            </a:pPr>
            <a:endParaRPr lang="de-DE" dirty="0">
              <a:cs typeface="Calibri" panose="020F0502020204030204"/>
            </a:endParaRPr>
          </a:p>
          <a:p>
            <a:r>
              <a:rPr lang="de-DE" dirty="0">
                <a:cs typeface="Calibri" panose="020F0502020204030204"/>
              </a:rPr>
              <a:t>KEVIN</a:t>
            </a:r>
          </a:p>
          <a:p>
            <a:r>
              <a:rPr lang="de-DE" dirty="0" err="1">
                <a:cs typeface="Calibri" panose="020F0502020204030204"/>
              </a:rPr>
              <a:t>Stumble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over</a:t>
            </a:r>
            <a:r>
              <a:rPr lang="de-DE" dirty="0">
                <a:cs typeface="Calibri" panose="020F0502020204030204"/>
              </a:rPr>
              <a:t> AIC &amp; BIC</a:t>
            </a:r>
          </a:p>
          <a:p>
            <a:r>
              <a:rPr lang="de-DE" dirty="0">
                <a:cs typeface="Calibri" panose="020F0502020204030204"/>
              </a:rPr>
              <a:t>=&gt; </a:t>
            </a:r>
            <a:r>
              <a:rPr lang="de-DE" dirty="0" err="1">
                <a:cs typeface="Calibri" panose="020F0502020204030204"/>
              </a:rPr>
              <a:t>best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regression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model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with</a:t>
            </a:r>
            <a:r>
              <a:rPr lang="de-DE" dirty="0">
                <a:cs typeface="Calibri" panose="020F0502020204030204"/>
              </a:rPr>
              <a:t> </a:t>
            </a:r>
            <a:r>
              <a:rPr lang="de-DE" dirty="0" err="1">
                <a:cs typeface="Calibri" panose="020F0502020204030204"/>
              </a:rPr>
              <a:t>perfect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number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of</a:t>
            </a:r>
            <a:r>
              <a:rPr lang="de-DE" dirty="0">
                <a:cs typeface="Calibri" panose="020F0502020204030204"/>
              </a:rPr>
              <a:t> </a:t>
            </a:r>
            <a:r>
              <a:rPr lang="de-DE" dirty="0" err="1">
                <a:cs typeface="Calibri" panose="020F0502020204030204"/>
              </a:rPr>
              <a:t>parameters</a:t>
            </a:r>
            <a:endParaRPr lang="de-DE" dirty="0">
              <a:cs typeface="Calibri" panose="020F0502020204030204"/>
            </a:endParaRPr>
          </a:p>
          <a:p>
            <a:r>
              <a:rPr lang="de-DE" dirty="0">
                <a:cs typeface="Calibri" panose="020F0502020204030204"/>
              </a:rPr>
              <a:t>=&gt; </a:t>
            </a:r>
            <a:r>
              <a:rPr lang="de-DE" dirty="0" err="1">
                <a:cs typeface="Calibri" panose="020F0502020204030204"/>
              </a:rPr>
              <a:t>use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it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to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penalyze</a:t>
            </a:r>
            <a:r>
              <a:rPr lang="de-DE" dirty="0">
                <a:cs typeface="Calibri" panose="020F0502020204030204"/>
              </a:rPr>
              <a:t> </a:t>
            </a:r>
            <a:r>
              <a:rPr lang="de-DE" dirty="0" err="1">
                <a:cs typeface="Calibri" panose="020F0502020204030204"/>
              </a:rPr>
              <a:t>big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models</a:t>
            </a:r>
            <a:r>
              <a:rPr lang="de-DE" dirty="0">
                <a:cs typeface="Calibri" panose="020F0502020204030204"/>
              </a:rPr>
              <a:t> (17 </a:t>
            </a:r>
            <a:r>
              <a:rPr lang="de-DE" dirty="0" err="1">
                <a:cs typeface="Calibri" panose="020F0502020204030204"/>
              </a:rPr>
              <a:t>components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of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pca</a:t>
            </a:r>
            <a:r>
              <a:rPr lang="de-DE" dirty="0">
                <a:cs typeface="Calibri" panose="020F0502020204030204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74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418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46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/>
              <a:t>Mean </a:t>
            </a:r>
            <a:r>
              <a:rPr lang="en-GB" err="1"/>
              <a:t>Grafik</a:t>
            </a:r>
            <a:r>
              <a:rPr lang="en-GB"/>
              <a:t>:</a:t>
            </a:r>
          </a:p>
          <a:p>
            <a:pPr marL="628650" lvl="1" indent="-171450">
              <a:buFontTx/>
              <a:buChar char="-"/>
            </a:pPr>
            <a:r>
              <a:rPr lang="en-GB"/>
              <a:t>Mean as big as standard deviation</a:t>
            </a:r>
          </a:p>
          <a:p>
            <a:pPr marL="628650" lvl="1" indent="-171450">
              <a:buFontTx/>
              <a:buChar char="-"/>
            </a:pPr>
            <a:r>
              <a:rPr lang="en-GB"/>
              <a:t>Weekend: fewer trips than during the week</a:t>
            </a:r>
          </a:p>
          <a:p>
            <a:pPr marL="1085850" lvl="2" indent="-171450">
              <a:buFontTx/>
              <a:buChar char="-"/>
            </a:pPr>
            <a:r>
              <a:rPr lang="de-DE" err="1"/>
              <a:t>Assumption</a:t>
            </a:r>
            <a:r>
              <a:rPr lang="de-DE"/>
              <a:t>: More </a:t>
            </a:r>
            <a:r>
              <a:rPr lang="de-DE" err="1"/>
              <a:t>business</a:t>
            </a:r>
            <a:r>
              <a:rPr lang="de-DE"/>
              <a:t> </a:t>
            </a:r>
            <a:r>
              <a:rPr lang="de-DE" err="1"/>
              <a:t>trips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private </a:t>
            </a:r>
            <a:r>
              <a:rPr lang="de-DE" err="1"/>
              <a:t>tours</a:t>
            </a:r>
            <a:r>
              <a:rPr lang="de-DE"/>
              <a:t> (</a:t>
            </a:r>
            <a:r>
              <a:rPr lang="de-DE" err="1"/>
              <a:t>students</a:t>
            </a:r>
            <a:r>
              <a:rPr lang="de-DE"/>
              <a:t>)</a:t>
            </a:r>
          </a:p>
          <a:p>
            <a:pPr marL="628650" lvl="1" indent="-171450">
              <a:buFontTx/>
              <a:buChar char="-"/>
            </a:pPr>
            <a:endParaRPr lang="de-DE"/>
          </a:p>
          <a:p>
            <a:pPr marL="171450" lvl="0" indent="-171450">
              <a:buFontTx/>
              <a:buChar char="-"/>
            </a:pPr>
            <a:r>
              <a:rPr lang="de-DE"/>
              <a:t>Verteilung</a:t>
            </a:r>
          </a:p>
          <a:p>
            <a:pPr marL="628650" lvl="1" indent="-171450">
              <a:buFontTx/>
              <a:buChar char="-"/>
            </a:pPr>
            <a:r>
              <a:rPr lang="de-DE"/>
              <a:t>Fact, 75 %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10 </a:t>
            </a:r>
            <a:r>
              <a:rPr lang="de-DE" err="1"/>
              <a:t>minutes</a:t>
            </a:r>
            <a:endParaRPr lang="de-DE"/>
          </a:p>
          <a:p>
            <a:pPr marL="1085850" lvl="2" indent="-171450">
              <a:buFontTx/>
              <a:buChar char="-"/>
            </a:pPr>
            <a:r>
              <a:rPr lang="de-DE" err="1"/>
              <a:t>Assumption</a:t>
            </a:r>
            <a:r>
              <a:rPr lang="de-DE"/>
              <a:t>: </a:t>
            </a:r>
            <a:r>
              <a:rPr lang="de-DE" err="1"/>
              <a:t>practmatical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bikes</a:t>
            </a:r>
            <a:r>
              <a:rPr lang="de-DE"/>
              <a:t> </a:t>
            </a:r>
            <a:r>
              <a:rPr lang="de-DE" err="1"/>
              <a:t>rentals</a:t>
            </a:r>
            <a:endParaRPr lang="de-DE"/>
          </a:p>
          <a:p>
            <a:pPr marL="171450" lvl="0" indent="-171450">
              <a:buFontTx/>
              <a:buChar char="-"/>
            </a:pP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trips</a:t>
            </a:r>
            <a:r>
              <a:rPr lang="de-DE"/>
              <a:t> per </a:t>
            </a:r>
            <a:r>
              <a:rPr lang="de-DE" err="1"/>
              <a:t>day</a:t>
            </a:r>
            <a:r>
              <a:rPr lang="de-DE"/>
              <a:t>:</a:t>
            </a:r>
          </a:p>
          <a:p>
            <a:pPr marL="628650" lvl="1" indent="-171450">
              <a:buFontTx/>
              <a:buChar char="-"/>
            </a:pPr>
            <a:r>
              <a:rPr lang="de-DE"/>
              <a:t>Not </a:t>
            </a:r>
            <a:r>
              <a:rPr lang="de-DE" err="1"/>
              <a:t>possibility</a:t>
            </a:r>
            <a:r>
              <a:rPr lang="de-DE"/>
              <a:t>, </a:t>
            </a:r>
            <a:r>
              <a:rPr lang="de-DE" err="1"/>
              <a:t>whether</a:t>
            </a:r>
            <a:r>
              <a:rPr lang="de-DE"/>
              <a:t>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valid </a:t>
            </a:r>
            <a:r>
              <a:rPr lang="de-DE" err="1"/>
              <a:t>data</a:t>
            </a:r>
            <a:endParaRPr lang="de-DE"/>
          </a:p>
          <a:p>
            <a:pPr marL="628650" lvl="1" indent="-171450">
              <a:buFontTx/>
              <a:buChar char="-"/>
            </a:pPr>
            <a:endParaRPr lang="de-DE"/>
          </a:p>
          <a:p>
            <a:pPr marL="171450" lvl="0" indent="-171450">
              <a:buFontTx/>
              <a:buChar char="-"/>
            </a:pPr>
            <a:r>
              <a:rPr lang="de-DE"/>
              <a:t>Weekend </a:t>
            </a:r>
            <a:r>
              <a:rPr lang="de-DE" err="1"/>
              <a:t>vs</a:t>
            </a:r>
            <a:r>
              <a:rPr lang="de-DE"/>
              <a:t> </a:t>
            </a:r>
            <a:r>
              <a:rPr lang="de-DE" err="1"/>
              <a:t>Weekday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50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Circle Marker stations + Uni</a:t>
            </a:r>
          </a:p>
          <a:p>
            <a:pPr marL="685800" lvl="1" indent="-228600">
              <a:buAutoNum type="arabicPeriod"/>
            </a:pPr>
            <a:r>
              <a:rPr lang="en-GB" dirty="0"/>
              <a:t>One moment in time (01.10.2019 08:00)</a:t>
            </a:r>
          </a:p>
          <a:p>
            <a:pPr marL="685800" lvl="1" indent="-228600">
              <a:buAutoNum type="arabicPeriod"/>
            </a:pPr>
            <a:r>
              <a:rPr lang="en-GB" dirty="0"/>
              <a:t>Circles show amount of available bikes</a:t>
            </a:r>
          </a:p>
          <a:p>
            <a:pPr marL="685800" lvl="1" indent="-228600">
              <a:buAutoNum type="arabicPeriod"/>
            </a:pPr>
            <a:r>
              <a:rPr lang="en-GB" dirty="0"/>
              <a:t>Home Icon is the university</a:t>
            </a:r>
          </a:p>
          <a:p>
            <a:pPr marL="228600" lvl="0" indent="-228600">
              <a:buAutoNum type="arabicPeriod"/>
            </a:pPr>
            <a:r>
              <a:rPr lang="en-GB" dirty="0"/>
              <a:t>PLZ</a:t>
            </a:r>
          </a:p>
          <a:p>
            <a:pPr marL="685800" lvl="1" indent="-228600">
              <a:buAutoNum type="arabicPeriod"/>
            </a:pPr>
            <a:r>
              <a:rPr lang="en-GB" dirty="0"/>
              <a:t>University</a:t>
            </a:r>
          </a:p>
          <a:p>
            <a:pPr marL="685800" lvl="1" indent="-228600">
              <a:buAutoNum type="arabicPeriod"/>
            </a:pPr>
            <a:r>
              <a:rPr lang="en-GB" dirty="0"/>
              <a:t>Trips stated in August (the month with the most trips in summer</a:t>
            </a:r>
          </a:p>
          <a:p>
            <a:pPr marL="685800" lvl="1" indent="-228600">
              <a:buAutoNum type="arabicPeriod"/>
            </a:pPr>
            <a:r>
              <a:rPr lang="en-GB" dirty="0"/>
              <a:t>More purple a postal code is, the more trips started there</a:t>
            </a:r>
          </a:p>
          <a:p>
            <a:pPr marL="685800" lvl="1" indent="-228600">
              <a:buAutoNum type="arabicPeriod"/>
            </a:pPr>
            <a:r>
              <a:rPr lang="en-GB" dirty="0"/>
              <a:t>Circles are fixed stations</a:t>
            </a:r>
          </a:p>
          <a:p>
            <a:pPr marL="685800" lvl="1" indent="-228600">
              <a:buAutoNum type="arabicPeriod"/>
            </a:pPr>
            <a:r>
              <a:rPr lang="en-GB" dirty="0"/>
              <a:t>City </a:t>
            </a:r>
            <a:r>
              <a:rPr lang="en-GB" dirty="0" err="1"/>
              <a:t>Center</a:t>
            </a:r>
            <a:r>
              <a:rPr lang="en-GB" dirty="0"/>
              <a:t>: free floating bikes without stations</a:t>
            </a:r>
          </a:p>
          <a:p>
            <a:pPr marL="228600" lvl="0" indent="-228600">
              <a:buAutoNum type="arabicPeriod"/>
            </a:pPr>
            <a:r>
              <a:rPr lang="en-GB" dirty="0"/>
              <a:t>Heatmap</a:t>
            </a:r>
          </a:p>
          <a:p>
            <a:pPr marL="685800" lvl="1" indent="-228600">
              <a:buAutoNum type="arabicPeriod"/>
            </a:pPr>
            <a:r>
              <a:rPr lang="en-GB" dirty="0"/>
              <a:t>December 24</a:t>
            </a:r>
            <a:r>
              <a:rPr lang="en-GB" baseline="30000" dirty="0"/>
              <a:t>th</a:t>
            </a:r>
            <a:endParaRPr lang="en-GB" dirty="0"/>
          </a:p>
          <a:p>
            <a:pPr marL="685800" lvl="1" indent="-228600">
              <a:buAutoNum type="arabicPeriod"/>
            </a:pPr>
            <a:r>
              <a:rPr lang="en-GB" dirty="0"/>
              <a:t>three points of interest</a:t>
            </a:r>
          </a:p>
          <a:p>
            <a:pPr marL="1143000" lvl="2" indent="-228600">
              <a:buAutoNum type="arabicPeriod"/>
            </a:pPr>
            <a:r>
              <a:rPr lang="en-GB" dirty="0"/>
              <a:t>Without data: Univeristy</a:t>
            </a:r>
          </a:p>
          <a:p>
            <a:pPr marL="1143000" lvl="2" indent="-228600">
              <a:buAutoNum type="arabicPeriod"/>
            </a:pPr>
            <a:r>
              <a:rPr lang="en-GB" dirty="0"/>
              <a:t>church: / Christmas market</a:t>
            </a:r>
          </a:p>
          <a:p>
            <a:pPr marL="1143000" lvl="2" indent="-228600">
              <a:buAutoNum type="arabicPeriod"/>
            </a:pPr>
            <a:r>
              <a:rPr lang="en-GB" dirty="0"/>
              <a:t>graveyard</a:t>
            </a:r>
          </a:p>
          <a:p>
            <a:pPr marL="228600" indent="-228600">
              <a:buAutoNum type="arabicPeriod"/>
            </a:pPr>
            <a:r>
              <a:rPr lang="en-GB" dirty="0"/>
              <a:t>Trips</a:t>
            </a:r>
          </a:p>
          <a:p>
            <a:pPr marL="685800" lvl="1" indent="-228600">
              <a:buAutoNum type="arabicPeriod"/>
            </a:pPr>
            <a:r>
              <a:rPr lang="de-DE" dirty="0"/>
              <a:t>Green: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trips</a:t>
            </a:r>
            <a:endParaRPr lang="de-DE" dirty="0"/>
          </a:p>
          <a:p>
            <a:pPr marL="685800" lvl="1" indent="-228600">
              <a:buAutoNum type="arabicPeriod"/>
            </a:pPr>
            <a:r>
              <a:rPr lang="de-DE" dirty="0" err="1"/>
              <a:t>Red</a:t>
            </a:r>
            <a:r>
              <a:rPr lang="de-DE" dirty="0"/>
              <a:t>: </a:t>
            </a:r>
            <a:r>
              <a:rPr lang="de-DE" dirty="0" err="1"/>
              <a:t>ended</a:t>
            </a:r>
            <a:r>
              <a:rPr lang="de-DE" dirty="0"/>
              <a:t> </a:t>
            </a:r>
            <a:r>
              <a:rPr lang="de-DE" dirty="0" err="1"/>
              <a:t>trips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560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cs typeface="Calibri"/>
              </a:rPr>
              <a:t>Regression </a:t>
            </a:r>
            <a:r>
              <a:rPr lang="de-DE" dirty="0">
                <a:cs typeface="Calibri"/>
              </a:rPr>
              <a:t>on </a:t>
            </a:r>
            <a:r>
              <a:rPr lang="de-DE" dirty="0" err="1">
                <a:cs typeface="Calibri"/>
              </a:rPr>
              <a:t>duration</a:t>
            </a:r>
            <a:r>
              <a:rPr lang="de-DE" dirty="0">
                <a:cs typeface="Calibri"/>
              </a:rPr>
              <a:t> 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predict</a:t>
            </a:r>
            <a:r>
              <a:rPr lang="de-DE" dirty="0">
                <a:cs typeface="Calibri"/>
              </a:rPr>
              <a:t> </a:t>
            </a:r>
            <a:r>
              <a:rPr lang="de-DE" b="1" dirty="0" err="1">
                <a:cs typeface="Calibri"/>
              </a:rPr>
              <a:t>how</a:t>
            </a:r>
            <a:r>
              <a:rPr lang="de-DE" b="1" dirty="0">
                <a:cs typeface="Calibri"/>
              </a:rPr>
              <a:t> </a:t>
            </a:r>
            <a:r>
              <a:rPr lang="de-DE" b="1" dirty="0" err="1">
                <a:cs typeface="Calibri"/>
              </a:rPr>
              <a:t>long</a:t>
            </a:r>
            <a:r>
              <a:rPr lang="de-DE" b="1" dirty="0">
                <a:cs typeface="Calibri"/>
              </a:rPr>
              <a:t> bike </a:t>
            </a:r>
            <a:r>
              <a:rPr lang="de-DE" b="1" dirty="0" err="1">
                <a:cs typeface="Calibri"/>
              </a:rPr>
              <a:t>is</a:t>
            </a:r>
            <a:r>
              <a:rPr lang="de-DE" b="1" dirty="0">
                <a:cs typeface="Calibri"/>
              </a:rPr>
              <a:t> </a:t>
            </a:r>
            <a:r>
              <a:rPr lang="de-DE" b="1" dirty="0" err="1">
                <a:cs typeface="Calibri"/>
              </a:rPr>
              <a:t>booked</a:t>
            </a:r>
            <a:endParaRPr lang="de-DE" b="1" dirty="0">
              <a:cs typeface="Calibri"/>
            </a:endParaRPr>
          </a:p>
          <a:p>
            <a:r>
              <a:rPr lang="de-DE" dirty="0">
                <a:cs typeface="Calibri"/>
              </a:rPr>
              <a:t>-&gt; </a:t>
            </a:r>
            <a:r>
              <a:rPr lang="de-DE" dirty="0" err="1">
                <a:cs typeface="Calibri"/>
              </a:rPr>
              <a:t>How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long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no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other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customer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can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book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it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-&gt; possible </a:t>
            </a:r>
            <a:r>
              <a:rPr lang="de-DE" dirty="0" err="1">
                <a:cs typeface="Calibri"/>
              </a:rPr>
              <a:t>cashflow</a:t>
            </a:r>
            <a:endParaRPr lang="de-DE" err="1">
              <a:cs typeface="Calibri"/>
            </a:endParaRP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 Learning rate: not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hugh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jumps</a:t>
            </a:r>
            <a:r>
              <a:rPr lang="de-DE" dirty="0">
                <a:cs typeface="Calibri"/>
              </a:rPr>
              <a:t> but also </a:t>
            </a:r>
            <a:r>
              <a:rPr lang="de-DE" dirty="0" err="1">
                <a:cs typeface="Calibri"/>
              </a:rPr>
              <a:t>less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local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minimums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r>
              <a:rPr lang="de-DE" b="1" dirty="0" err="1">
                <a:cs typeface="Calibri"/>
              </a:rPr>
              <a:t>Assumption</a:t>
            </a:r>
            <a:r>
              <a:rPr lang="de-DE" dirty="0">
                <a:cs typeface="Calibri"/>
              </a:rPr>
              <a:t>: </a:t>
            </a:r>
            <a:r>
              <a:rPr lang="de-DE" dirty="0" err="1">
                <a:cs typeface="Calibri"/>
              </a:rPr>
              <a:t>Weather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generates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performance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 </a:t>
            </a:r>
            <a:r>
              <a:rPr lang="de-DE" dirty="0" err="1">
                <a:cs typeface="Calibri"/>
              </a:rPr>
              <a:t>weather</a:t>
            </a:r>
            <a:r>
              <a:rPr lang="de-DE" dirty="0">
                <a:cs typeface="Calibri"/>
              </a:rPr>
              <a:t> </a:t>
            </a:r>
            <a:r>
              <a:rPr lang="de-DE" dirty="0" err="1">
                <a:cs typeface="Calibri"/>
              </a:rPr>
              <a:t>equal</a:t>
            </a:r>
            <a:r>
              <a:rPr lang="de-DE" dirty="0">
                <a:cs typeface="Calibri"/>
              </a:rPr>
              <a:t> at </a:t>
            </a:r>
            <a:r>
              <a:rPr lang="de-DE" dirty="0" err="1">
                <a:cs typeface="Calibri"/>
              </a:rPr>
              <a:t>about</a:t>
            </a:r>
            <a:r>
              <a:rPr lang="de-DE" dirty="0">
                <a:cs typeface="Calibri"/>
              </a:rPr>
              <a:t> 50 </a:t>
            </a:r>
            <a:r>
              <a:rPr lang="de-DE" dirty="0" err="1">
                <a:cs typeface="Calibri"/>
              </a:rPr>
              <a:t>epochs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-&gt; </a:t>
            </a:r>
            <a:r>
              <a:rPr lang="de-DE" dirty="0" err="1">
                <a:cs typeface="Calibri"/>
              </a:rPr>
              <a:t>effort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gather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future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data</a:t>
            </a:r>
            <a:r>
              <a:rPr lang="de-DE" dirty="0">
                <a:cs typeface="Calibri"/>
              </a:rPr>
              <a:t> + </a:t>
            </a:r>
            <a:r>
              <a:rPr lang="de-DE" dirty="0" err="1">
                <a:cs typeface="Calibri"/>
              </a:rPr>
              <a:t>data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quality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- </a:t>
            </a:r>
            <a:r>
              <a:rPr lang="de-DE" dirty="0" err="1">
                <a:cs typeface="Calibri"/>
              </a:rPr>
              <a:t>dummy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validate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others</a:t>
            </a:r>
            <a:r>
              <a:rPr lang="de-DE" dirty="0">
                <a:cs typeface="Calibri"/>
              </a:rPr>
              <a:t>'</a:t>
            </a:r>
          </a:p>
          <a:p>
            <a:r>
              <a:rPr lang="de-DE" dirty="0">
                <a:cs typeface="Calibri"/>
              </a:rPr>
              <a:t>-&gt; </a:t>
            </a:r>
            <a:r>
              <a:rPr lang="de-DE" dirty="0" err="1">
                <a:cs typeface="Calibri"/>
              </a:rPr>
              <a:t>outperformed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24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Low errors because cleaning</a:t>
            </a:r>
            <a:endParaRPr lang="en-US" dirty="0"/>
          </a:p>
          <a:p>
            <a:r>
              <a:rPr lang="en-US" dirty="0">
                <a:cs typeface="Calibri" panose="020F0502020204030204"/>
              </a:rPr>
              <a:t>-&gt; focus on the main customer group</a:t>
            </a:r>
          </a:p>
          <a:p>
            <a:r>
              <a:rPr lang="en-US" dirty="0">
                <a:cs typeface="Calibri" panose="020F0502020204030204"/>
              </a:rPr>
              <a:t>-&gt; does not make sense to accept bad model performance</a:t>
            </a:r>
          </a:p>
          <a:p>
            <a:endParaRPr lang="en-US" dirty="0"/>
          </a:p>
          <a:p>
            <a:r>
              <a:rPr lang="en-US" b="1" dirty="0"/>
              <a:t>MAE </a:t>
            </a:r>
            <a:endParaRPr lang="en-US" b="1" dirty="0">
              <a:cs typeface="Calibri"/>
            </a:endParaRPr>
          </a:p>
          <a:p>
            <a:r>
              <a:rPr lang="en-US" dirty="0"/>
              <a:t>=&gt;over- or underestimate 4 min</a:t>
            </a:r>
            <a:endParaRPr lang="en-US" dirty="0">
              <a:cs typeface="Calibri"/>
            </a:endParaRPr>
          </a:p>
          <a:p>
            <a:r>
              <a:rPr lang="en-US" dirty="0"/>
              <a:t>===&gt; less that std in data </a:t>
            </a:r>
            <a:endParaRPr lang="en-US" dirty="0">
              <a:cs typeface="Calibri"/>
            </a:endParaRPr>
          </a:p>
          <a:p>
            <a:r>
              <a:rPr lang="en-US" dirty="0"/>
              <a:t>===&gt;but half of mean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-----------&gt; most of trips durations only 4 min away from real</a:t>
            </a:r>
          </a:p>
          <a:p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RMSE</a:t>
            </a:r>
            <a:r>
              <a:rPr lang="en-US" dirty="0">
                <a:cs typeface="Calibri"/>
              </a:rPr>
              <a:t> </a:t>
            </a:r>
            <a:endParaRPr lang="de-DE" dirty="0">
              <a:cs typeface="Calibri"/>
            </a:endParaRPr>
          </a:p>
          <a:p>
            <a:r>
              <a:rPr lang="en-US" dirty="0">
                <a:cs typeface="Calibri"/>
              </a:rPr>
              <a:t>=&gt;high weight on large errors</a:t>
            </a:r>
            <a:endParaRPr lang="en-US" dirty="0"/>
          </a:p>
          <a:p>
            <a:r>
              <a:rPr lang="en-US" dirty="0">
                <a:cs typeface="Calibri"/>
              </a:rPr>
              <a:t>===&gt; large errors in prediction</a:t>
            </a:r>
          </a:p>
          <a:p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R^2</a:t>
            </a:r>
          </a:p>
          <a:p>
            <a:r>
              <a:rPr lang="en-US" dirty="0">
                <a:cs typeface="Calibri"/>
              </a:rPr>
              <a:t>=&gt; 25% of variance</a:t>
            </a:r>
          </a:p>
          <a:p>
            <a:r>
              <a:rPr lang="en-US" dirty="0">
                <a:cs typeface="Calibri"/>
              </a:rPr>
              <a:t>===&gt;75% of variance unexplained (missing features)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Fit to data (do not overfit) but cannot explain dependent variable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7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Classification </a:t>
            </a:r>
            <a:r>
              <a:rPr lang="en-US">
                <a:cs typeface="Calibri"/>
              </a:rPr>
              <a:t>predict trip direction from central city point</a:t>
            </a:r>
          </a:p>
          <a:p>
            <a:r>
              <a:rPr lang="en-US">
                <a:cs typeface="Calibri"/>
              </a:rPr>
              <a:t>=&gt; city of students</a:t>
            </a:r>
          </a:p>
          <a:p>
            <a:r>
              <a:rPr lang="en-US">
                <a:cs typeface="Calibri"/>
              </a:rPr>
              <a:t>======&gt; customer demand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NN better than KN, Random Forest, Decision Tree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Brute force over night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Outperform dummy (all false)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22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Accuracy = </a:t>
            </a:r>
            <a:r>
              <a:rPr lang="en-GB" b="1"/>
              <a:t>correct classified directions</a:t>
            </a:r>
          </a:p>
          <a:p>
            <a:r>
              <a:rPr lang="en-GB"/>
              <a:t>TP+TN / All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=&gt; 10% more than dummy</a:t>
            </a:r>
            <a:endParaRPr lang="en-GB"/>
          </a:p>
          <a:p>
            <a:endParaRPr lang="en-GB"/>
          </a:p>
          <a:p>
            <a:r>
              <a:rPr lang="en-GB"/>
              <a:t>Precision = </a:t>
            </a:r>
            <a:r>
              <a:rPr lang="en-GB" b="1"/>
              <a:t>correct to university</a:t>
            </a:r>
            <a:endParaRPr lang="en-GB" b="1">
              <a:cs typeface="Calibri"/>
            </a:endParaRPr>
          </a:p>
          <a:p>
            <a:r>
              <a:rPr lang="en-GB"/>
              <a:t>TP / (TP+FP)</a:t>
            </a:r>
            <a:endParaRPr lang="en-GB">
              <a:cs typeface="Calibri" panose="020F0502020204030204"/>
            </a:endParaRPr>
          </a:p>
          <a:p>
            <a:r>
              <a:rPr lang="de-DE">
                <a:cs typeface="Calibri" panose="020F0502020204030204"/>
              </a:rPr>
              <a:t>=&gt; 30% </a:t>
            </a:r>
            <a:r>
              <a:rPr lang="de-DE" err="1">
                <a:cs typeface="Calibri" panose="020F0502020204030204"/>
              </a:rPr>
              <a:t>to</a:t>
            </a:r>
            <a:r>
              <a:rPr lang="de-DE">
                <a:cs typeface="Calibri" panose="020F0502020204030204"/>
              </a:rPr>
              <a:t> uni and 70% </a:t>
            </a:r>
            <a:r>
              <a:rPr lang="de-DE" err="1">
                <a:cs typeface="Calibri" panose="020F0502020204030204"/>
              </a:rPr>
              <a:t>classfied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as</a:t>
            </a:r>
            <a:r>
              <a:rPr lang="de-DE">
                <a:cs typeface="Calibri" panose="020F0502020204030204"/>
              </a:rPr>
              <a:t> </a:t>
            </a:r>
            <a:r>
              <a:rPr lang="de-DE" err="1">
                <a:cs typeface="Calibri" panose="020F0502020204030204"/>
              </a:rPr>
              <a:t>it</a:t>
            </a:r>
            <a:endParaRPr lang="de-DE">
              <a:cs typeface="Calibri" panose="020F0502020204030204"/>
            </a:endParaRPr>
          </a:p>
          <a:p>
            <a:endParaRPr lang="de-DE"/>
          </a:p>
          <a:p>
            <a:r>
              <a:rPr lang="de-DE"/>
              <a:t>Recall: </a:t>
            </a:r>
            <a:r>
              <a:rPr lang="de-DE" b="1" err="1"/>
              <a:t>actual</a:t>
            </a:r>
            <a:r>
              <a:rPr lang="de-DE" b="1"/>
              <a:t> </a:t>
            </a:r>
            <a:r>
              <a:rPr lang="de-DE" b="1" err="1"/>
              <a:t>to</a:t>
            </a:r>
            <a:r>
              <a:rPr lang="de-DE" b="1"/>
              <a:t> </a:t>
            </a:r>
            <a:r>
              <a:rPr lang="de-DE" b="1" err="1"/>
              <a:t>university</a:t>
            </a:r>
            <a:r>
              <a:rPr lang="de-DE" b="1"/>
              <a:t> and </a:t>
            </a:r>
            <a:r>
              <a:rPr lang="de-DE" b="1" err="1"/>
              <a:t>as</a:t>
            </a:r>
            <a:r>
              <a:rPr lang="de-DE" b="1"/>
              <a:t> such </a:t>
            </a:r>
            <a:r>
              <a:rPr lang="de-DE" b="1" err="1"/>
              <a:t>classified</a:t>
            </a:r>
            <a:endParaRPr lang="de-DE" b="1" err="1">
              <a:cs typeface="Calibri"/>
            </a:endParaRPr>
          </a:p>
          <a:p>
            <a:r>
              <a:rPr lang="de-DE"/>
              <a:t>TP / (TP+FN)</a:t>
            </a: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=&gt; </a:t>
            </a:r>
            <a:r>
              <a:rPr lang="de-DE" err="1">
                <a:cs typeface="Calibri"/>
              </a:rPr>
              <a:t>lot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trips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classified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as</a:t>
            </a:r>
            <a:r>
              <a:rPr lang="de-DE">
                <a:cs typeface="Calibri"/>
              </a:rPr>
              <a:t> not </a:t>
            </a:r>
            <a:r>
              <a:rPr lang="de-DE" err="1">
                <a:cs typeface="Calibri"/>
              </a:rPr>
              <a:t>going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uni but </a:t>
            </a:r>
            <a:r>
              <a:rPr lang="de-DE" err="1">
                <a:cs typeface="Calibri"/>
              </a:rPr>
              <a:t>actually</a:t>
            </a:r>
            <a:r>
              <a:rPr lang="de-DE">
                <a:cs typeface="Calibri"/>
              </a:rPr>
              <a:t> do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=&gt; </a:t>
            </a:r>
            <a:r>
              <a:rPr lang="de-DE" err="1">
                <a:cs typeface="Calibri"/>
              </a:rPr>
              <a:t>Why</a:t>
            </a:r>
            <a:r>
              <a:rPr lang="de-DE">
                <a:cs typeface="Calibri"/>
              </a:rPr>
              <a:t>?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22420-336F-4FA9-A167-E4BBC7D26D3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53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1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3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64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:\Marketing\Debora_Schiffer\016\016_Präsentationsvorlagen_UzK\016_PPT_Lay_Titel_16zu9_V2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6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184" y="1825625"/>
            <a:ext cx="5181600" cy="43513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57A93"/>
              </a:buClr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</a:t>
            </a:r>
            <a:r>
              <a:rPr lang="de-DE" altLang="de-DE" sz="10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Lehrstuhl</a:t>
            </a:r>
            <a:r>
              <a:rPr lang="de-DE" altLang="de-DE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Abteilung</a:t>
            </a:r>
            <a:r>
              <a:rPr lang="de-DE" altLang="de-DE" sz="10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altLang="de-DE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Fakultät / Dezernat | Titel, Vorname, Nachname |</a:t>
            </a:r>
            <a:r>
              <a:rPr lang="de-DE" altLang="de-DE" sz="10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F98651E8-28A9-40EA-971A-EE9F3AB7359B}" type="datetime1">
              <a:rPr lang="de-DE" altLang="de-DE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10.06.2020</a:t>
            </a:fld>
            <a:endParaRPr lang="de-DE" altLang="de-DE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4184" y="365127"/>
            <a:ext cx="1073961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457A9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0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  <p:sp>
        <p:nvSpPr>
          <p:cNvPr id="7" name="Rechteck 6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46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7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42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3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10.06.2020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4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mg.br.de/332a0000-8a22-4382-9224-bd58d6772321.jpeg?q=80&amp;rect=1105,310,2927,165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6928097" y="3527890"/>
            <a:ext cx="4901199" cy="268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Nextbike</a:t>
            </a:r>
            <a:r>
              <a:rPr lang="en-US" sz="4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Nuremberg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Michael </a:t>
            </a:r>
            <a:r>
              <a:rPr lang="en-US" sz="24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Ulko</a:t>
            </a:r>
            <a:r>
              <a:rPr lang="en-US" sz="2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Max Strohbücker, </a:t>
            </a:r>
            <a:br>
              <a:rPr lang="en-US" sz="24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Kevin </a:t>
            </a:r>
            <a:r>
              <a:rPr lang="en-US" sz="24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Weiß</a:t>
            </a:r>
            <a:r>
              <a:rPr lang="en-US" sz="2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Jan Niklas Best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D06A56-A624-41CB-B63A-142C1DD8B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9359" y="1714079"/>
            <a:ext cx="6492037" cy="3659672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28262" y="6335742"/>
            <a:ext cx="58681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altLang="de-DE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Economics and </a:t>
            </a:r>
            <a:r>
              <a:rPr lang="de-DE" altLang="de-DE" sz="11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altLang="de-DE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Science  | </a:t>
            </a:r>
            <a:r>
              <a:rPr lang="de-DE" altLang="de-DE" sz="11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de-DE" altLang="de-DE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Science | 10.06.2020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92E2216-B740-4855-AE39-DB3A0790E1F1}"/>
              </a:ext>
            </a:extLst>
          </p:cNvPr>
          <p:cNvSpPr/>
          <p:nvPr/>
        </p:nvSpPr>
        <p:spPr>
          <a:xfrm>
            <a:off x="3245754" y="5373751"/>
            <a:ext cx="39845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https://img.br.de/332a0000-8a22-4382-9224-bd58d6772321.jpeg?q=80&amp;rect=1105,310,2927,1650</a:t>
            </a:r>
            <a:endParaRPr lang="de-DE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5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046EE-5623-4FA4-8F9E-B695DB1F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51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Outcome</a:t>
            </a: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Direction Prediction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F4C20466-6461-4E94-B311-A49C25485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155" y="1966151"/>
            <a:ext cx="3667036" cy="377952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+mn-lt"/>
                <a:cs typeface="+mn-cs"/>
              </a:rPr>
              <a:t>Accuracy: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  <a:cs typeface="+mn-cs"/>
              </a:rPr>
              <a:t>79.31% </a:t>
            </a:r>
            <a:r>
              <a:rPr lang="en-US" sz="2800">
                <a:latin typeface="+mn-lt"/>
                <a:cs typeface="+mn-cs"/>
                <a:sym typeface="Wingdings" panose="05000000000000000000" pitchFamily="2" charset="2"/>
              </a:rPr>
              <a:t> </a:t>
            </a:r>
            <a:r>
              <a:rPr lang="en-US" sz="2800">
                <a:sym typeface="Wingdings" panose="05000000000000000000" pitchFamily="2" charset="2"/>
              </a:rPr>
              <a:t></a:t>
            </a:r>
            <a:endParaRPr lang="en-US" sz="2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+mn-lt"/>
                <a:cs typeface="+mn-cs"/>
              </a:rPr>
              <a:t>Precision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  <a:cs typeface="+mn-cs"/>
              </a:rPr>
              <a:t>68.29 %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+mn-lt"/>
                <a:cs typeface="+mn-cs"/>
              </a:rPr>
              <a:t>Recall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  <a:cs typeface="+mn-cs"/>
              </a:rPr>
              <a:t>53.04 % </a:t>
            </a:r>
            <a:r>
              <a:rPr lang="en-US" sz="2800">
                <a:latin typeface="+mn-lt"/>
                <a:cs typeface="+mn-cs"/>
                <a:sym typeface="Wingdings" panose="05000000000000000000" pitchFamily="2" charset="2"/>
              </a:rPr>
              <a:t> </a:t>
            </a:r>
            <a:r>
              <a:rPr lang="en-US" sz="280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9C0A5A87-D943-419D-8EA2-C0660757C5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924315"/>
              </p:ext>
            </p:extLst>
          </p:nvPr>
        </p:nvGraphicFramePr>
        <p:xfrm>
          <a:off x="744142" y="1966151"/>
          <a:ext cx="6064661" cy="2925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274">
                  <a:extLst>
                    <a:ext uri="{9D8B030D-6E8A-4147-A177-3AD203B41FA5}">
                      <a16:colId xmlns:a16="http://schemas.microsoft.com/office/drawing/2014/main" val="227239185"/>
                    </a:ext>
                  </a:extLst>
                </a:gridCol>
                <a:gridCol w="1660156">
                  <a:extLst>
                    <a:ext uri="{9D8B030D-6E8A-4147-A177-3AD203B41FA5}">
                      <a16:colId xmlns:a16="http://schemas.microsoft.com/office/drawing/2014/main" val="67332668"/>
                    </a:ext>
                  </a:extLst>
                </a:gridCol>
                <a:gridCol w="1517075">
                  <a:extLst>
                    <a:ext uri="{9D8B030D-6E8A-4147-A177-3AD203B41FA5}">
                      <a16:colId xmlns:a16="http://schemas.microsoft.com/office/drawing/2014/main" val="2090698586"/>
                    </a:ext>
                  </a:extLst>
                </a:gridCol>
                <a:gridCol w="1660156">
                  <a:extLst>
                    <a:ext uri="{9D8B030D-6E8A-4147-A177-3AD203B41FA5}">
                      <a16:colId xmlns:a16="http://schemas.microsoft.com/office/drawing/2014/main" val="2889727658"/>
                    </a:ext>
                  </a:extLst>
                </a:gridCol>
              </a:tblGrid>
              <a:tr h="53935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GB" sz="2500"/>
                        <a:t>Confusion Matrix</a:t>
                      </a:r>
                      <a:endParaRPr lang="de-DE" sz="2500"/>
                    </a:p>
                  </a:txBody>
                  <a:tcPr marL="127282" marR="127282" marT="63641" marB="63641" anchor="ctr"/>
                </a:tc>
                <a:tc rowSpan="2"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500"/>
                        <a:t>Predicted</a:t>
                      </a:r>
                      <a:endParaRPr lang="de-DE" sz="2500"/>
                    </a:p>
                  </a:txBody>
                  <a:tcPr marL="127282" marR="127282" marT="63641" marB="6364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73452"/>
                  </a:ext>
                </a:extLst>
              </a:tr>
              <a:tr h="539357">
                <a:tc gridSpan="2" v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Positive</a:t>
                      </a:r>
                      <a:endParaRPr lang="de-DE" sz="2500"/>
                    </a:p>
                  </a:txBody>
                  <a:tcPr marL="127282" marR="127282" marT="63641" marB="636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Negative</a:t>
                      </a:r>
                      <a:endParaRPr lang="de-DE" sz="2500"/>
                    </a:p>
                  </a:txBody>
                  <a:tcPr marL="127282" marR="127282" marT="63641" marB="63641" anchor="ctr"/>
                </a:tc>
                <a:extLst>
                  <a:ext uri="{0D108BD9-81ED-4DB2-BD59-A6C34878D82A}">
                    <a16:rowId xmlns:a16="http://schemas.microsoft.com/office/drawing/2014/main" val="469210002"/>
                  </a:ext>
                </a:extLst>
              </a:tr>
              <a:tr h="923494">
                <a:tc rowSpan="2">
                  <a:txBody>
                    <a:bodyPr/>
                    <a:lstStyle/>
                    <a:p>
                      <a:pPr algn="ctr"/>
                      <a:r>
                        <a:rPr lang="en-GB" sz="2500" b="1">
                          <a:solidFill>
                            <a:schemeClr val="bg1"/>
                          </a:solidFill>
                        </a:rPr>
                        <a:t>Actual</a:t>
                      </a:r>
                      <a:endParaRPr lang="de-DE" sz="2500" b="1">
                        <a:solidFill>
                          <a:schemeClr val="bg1"/>
                        </a:solidFill>
                      </a:endParaRPr>
                    </a:p>
                  </a:txBody>
                  <a:tcPr marL="127282" marR="127282" marT="63641" marB="6364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Positive</a:t>
                      </a:r>
                      <a:endParaRPr lang="de-DE" sz="2500"/>
                    </a:p>
                  </a:txBody>
                  <a:tcPr marL="127282" marR="127282" marT="63641" marB="636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 (TP) </a:t>
                      </a:r>
                      <a:br>
                        <a:rPr lang="en-GB" sz="2500" dirty="0"/>
                      </a:br>
                      <a:r>
                        <a:rPr lang="en-GB" sz="2500" dirty="0"/>
                        <a:t>8.508</a:t>
                      </a:r>
                      <a:endParaRPr lang="de-DE" sz="2500" dirty="0"/>
                    </a:p>
                  </a:txBody>
                  <a:tcPr marL="127282" marR="127282" marT="63641" marB="636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 (FN)</a:t>
                      </a:r>
                      <a:br>
                        <a:rPr lang="en-GB" sz="2500"/>
                      </a:br>
                      <a:r>
                        <a:rPr lang="en-GB" sz="2500"/>
                        <a:t>7.531</a:t>
                      </a:r>
                      <a:endParaRPr lang="de-DE" sz="2500"/>
                    </a:p>
                  </a:txBody>
                  <a:tcPr marL="127282" marR="127282" marT="63641" marB="63641" anchor="ctr"/>
                </a:tc>
                <a:extLst>
                  <a:ext uri="{0D108BD9-81ED-4DB2-BD59-A6C34878D82A}">
                    <a16:rowId xmlns:a16="http://schemas.microsoft.com/office/drawing/2014/main" val="3449442294"/>
                  </a:ext>
                </a:extLst>
              </a:tr>
              <a:tr h="92349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Negative</a:t>
                      </a:r>
                      <a:endParaRPr lang="de-DE" sz="2500"/>
                    </a:p>
                  </a:txBody>
                  <a:tcPr marL="127282" marR="127282" marT="63641" marB="636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 (FP) </a:t>
                      </a:r>
                      <a:br>
                        <a:rPr lang="en-GB" sz="2500"/>
                      </a:br>
                      <a:r>
                        <a:rPr lang="en-GB" sz="2500"/>
                        <a:t>3.950</a:t>
                      </a:r>
                      <a:endParaRPr lang="de-DE" sz="2500"/>
                    </a:p>
                  </a:txBody>
                  <a:tcPr marL="127282" marR="127282" marT="63641" marB="636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 (TN)</a:t>
                      </a:r>
                      <a:br>
                        <a:rPr lang="en-GB" sz="2500" dirty="0"/>
                      </a:br>
                      <a:r>
                        <a:rPr lang="en-GB" sz="2500" dirty="0"/>
                        <a:t>35.516</a:t>
                      </a:r>
                      <a:endParaRPr lang="de-DE" sz="2500" dirty="0"/>
                    </a:p>
                  </a:txBody>
                  <a:tcPr marL="127282" marR="127282" marT="63641" marB="63641" anchor="ctr"/>
                </a:tc>
                <a:extLst>
                  <a:ext uri="{0D108BD9-81ED-4DB2-BD59-A6C34878D82A}">
                    <a16:rowId xmlns:a16="http://schemas.microsoft.com/office/drawing/2014/main" val="3430090302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026643-9B8A-424E-8F04-B656B2B9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EC862F-1116-41D2-8156-5F7F0864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8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07145-59F5-44F6-B540-789ADFC4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Difficulties that occurred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4A3B5A-D687-4764-9FBA-DCEF994329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missing data</a:t>
            </a:r>
          </a:p>
          <a:p>
            <a:r>
              <a:rPr lang="en-GB"/>
              <a:t>redundant data</a:t>
            </a:r>
          </a:p>
          <a:p>
            <a:r>
              <a:rPr lang="en-GB"/>
              <a:t>noisy data</a:t>
            </a:r>
          </a:p>
          <a:p>
            <a:pPr lvl="1"/>
            <a:endParaRPr lang="en-GB"/>
          </a:p>
          <a:p>
            <a:r>
              <a:rPr lang="en-GB"/>
              <a:t>huge loss of data</a:t>
            </a:r>
          </a:p>
          <a:p>
            <a:pPr lvl="1"/>
            <a:r>
              <a:rPr lang="en-GB"/>
              <a:t>trips to </a:t>
            </a:r>
            <a:r>
              <a:rPr lang="en-GB" err="1"/>
              <a:t>Fuerth</a:t>
            </a:r>
            <a:endParaRPr lang="en-GB"/>
          </a:p>
          <a:p>
            <a:pPr lvl="1"/>
            <a:r>
              <a:rPr lang="en-GB"/>
              <a:t>corrupted bookings</a:t>
            </a:r>
          </a:p>
          <a:p>
            <a:r>
              <a:rPr lang="en-GB"/>
              <a:t>features</a:t>
            </a:r>
          </a:p>
          <a:p>
            <a:pPr lvl="1"/>
            <a:r>
              <a:rPr lang="en-GB"/>
              <a:t>not enough explanatory </a:t>
            </a:r>
            <a:br>
              <a:rPr lang="en-GB"/>
            </a:br>
            <a:r>
              <a:rPr lang="en-GB"/>
              <a:t>power to predict duration</a:t>
            </a:r>
          </a:p>
          <a:p>
            <a:pPr lvl="1"/>
            <a:r>
              <a:rPr lang="en-GB"/>
              <a:t>include user data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5ADC76C-E890-4F06-B11D-D022B76CC5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1" t="10788" r="17466"/>
          <a:stretch/>
        </p:blipFill>
        <p:spPr>
          <a:xfrm>
            <a:off x="5867400" y="1430337"/>
            <a:ext cx="4584700" cy="3590123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275652A-6446-4A68-B30E-592F00F9DD36}"/>
              </a:ext>
            </a:extLst>
          </p:cNvPr>
          <p:cNvSpPr/>
          <p:nvPr/>
        </p:nvSpPr>
        <p:spPr>
          <a:xfrm>
            <a:off x="7099300" y="1837540"/>
            <a:ext cx="177800" cy="3590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0DFF782-5D0D-427F-BDBF-804FB1C4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646E76A-2BFD-45C9-9CC7-70922376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2038F1B-8D39-4F12-8D8E-F4CC7DBE06C7}"/>
              </a:ext>
            </a:extLst>
          </p:cNvPr>
          <p:cNvSpPr/>
          <p:nvPr/>
        </p:nvSpPr>
        <p:spPr>
          <a:xfrm rot="5400000">
            <a:off x="6515492" y="1202935"/>
            <a:ext cx="138916" cy="1181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74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0194E-E4D5-432A-9879-DB7BFA79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Research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32E81B-BE39-412F-9E14-B983E1B39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82" y="2039320"/>
            <a:ext cx="5181600" cy="3521074"/>
          </a:xfrm>
        </p:spPr>
        <p:txBody>
          <a:bodyPr/>
          <a:lstStyle/>
          <a:p>
            <a:pPr lvl="1"/>
            <a:r>
              <a:rPr lang="en-GB" dirty="0"/>
              <a:t>collecting more data</a:t>
            </a:r>
          </a:p>
          <a:p>
            <a:pPr lvl="1"/>
            <a:r>
              <a:rPr lang="en-GB" dirty="0"/>
              <a:t>feature analysis</a:t>
            </a:r>
          </a:p>
          <a:p>
            <a:pPr lvl="2"/>
            <a:r>
              <a:rPr lang="en-GB" dirty="0"/>
              <a:t>use of spatial data</a:t>
            </a:r>
          </a:p>
          <a:p>
            <a:pPr lvl="1"/>
            <a:r>
              <a:rPr lang="en-GB" dirty="0"/>
              <a:t>more business insides</a:t>
            </a:r>
          </a:p>
          <a:p>
            <a:pPr lvl="2"/>
            <a:r>
              <a:rPr lang="en-GB" dirty="0"/>
              <a:t>expert background knowledge</a:t>
            </a:r>
          </a:p>
          <a:p>
            <a:pPr lvl="1"/>
            <a:r>
              <a:rPr lang="en-GB" dirty="0"/>
              <a:t>exhaustive hyperparameter fitting</a:t>
            </a:r>
          </a:p>
          <a:p>
            <a:pPr lvl="2"/>
            <a:r>
              <a:rPr lang="en-GB" dirty="0"/>
              <a:t>more computer power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DBC40B-B2A2-41B7-9101-9C330A571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7869" y="2012470"/>
            <a:ext cx="4406900" cy="42081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Arial"/>
                <a:cs typeface="Arial"/>
              </a:rPr>
              <a:t>ensemble methods</a:t>
            </a:r>
          </a:p>
          <a:p>
            <a:pPr lvl="1"/>
            <a:r>
              <a:rPr lang="de-DE" dirty="0">
                <a:latin typeface="Arial"/>
                <a:cs typeface="Arial"/>
              </a:rPr>
              <a:t>Classification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trip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types</a:t>
            </a:r>
            <a:r>
              <a:rPr lang="de-DE" dirty="0">
                <a:latin typeface="Arial"/>
                <a:cs typeface="Arial"/>
              </a:rPr>
              <a:t> </a:t>
            </a:r>
            <a:r>
              <a:rPr lang="de-DE" dirty="0" err="1">
                <a:latin typeface="Arial"/>
                <a:cs typeface="Arial"/>
              </a:rPr>
              <a:t>or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clustering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customers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before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regression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analysis</a:t>
            </a:r>
            <a:endParaRPr lang="de-DE" dirty="0">
              <a:latin typeface="Arial"/>
              <a:cs typeface="Arial"/>
            </a:endParaRPr>
          </a:p>
          <a:p>
            <a:r>
              <a:rPr lang="de-DE" dirty="0">
                <a:latin typeface="Arial"/>
                <a:cs typeface="Arial"/>
              </a:rPr>
              <a:t>AIC &amp; BIC </a:t>
            </a:r>
            <a:r>
              <a:rPr lang="de-DE" dirty="0" err="1">
                <a:latin typeface="Arial"/>
                <a:cs typeface="Arial"/>
              </a:rPr>
              <a:t>for</a:t>
            </a:r>
            <a:r>
              <a:rPr lang="de-DE" dirty="0">
                <a:latin typeface="Arial"/>
                <a:cs typeface="Arial"/>
              </a:rPr>
              <a:t> feature </a:t>
            </a:r>
            <a:r>
              <a:rPr lang="de-DE" dirty="0" err="1">
                <a:latin typeface="Arial"/>
                <a:cs typeface="Arial"/>
              </a:rPr>
              <a:t>selection</a:t>
            </a:r>
            <a:endParaRPr lang="de-DE" dirty="0">
              <a:latin typeface="Arial"/>
              <a:cs typeface="Arial"/>
            </a:endParaRP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1ABE58-D038-4071-AA0F-DFABE81E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4F5691F-08F4-4DB8-90A3-CB8374C9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pic>
        <p:nvPicPr>
          <p:cNvPr id="20" name="Grafik 19" descr="Ein Bild, das Uhr enthält.&#10;&#10;Automatisch generierte Beschreibung">
            <a:extLst>
              <a:ext uri="{FF2B5EF4-FFF2-40B4-BE49-F238E27FC236}">
                <a16:creationId xmlns:a16="http://schemas.microsoft.com/office/drawing/2014/main" id="{0BE4BBE6-3F18-47E9-9B98-A45F096F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12470"/>
            <a:ext cx="3568700" cy="25317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8C1D415-9947-43D8-A405-93BF5FE12172}"/>
              </a:ext>
            </a:extLst>
          </p:cNvPr>
          <p:cNvSpPr/>
          <p:nvPr/>
        </p:nvSpPr>
        <p:spPr>
          <a:xfrm>
            <a:off x="4708124" y="4540239"/>
            <a:ext cx="6096000" cy="200055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de-DE" sz="700">
                <a:latin typeface="Slack-Lato"/>
              </a:rPr>
              <a:t>https://www.pngguru.com/free-transparent-background-png-clipart-nanay</a:t>
            </a:r>
            <a:endParaRPr lang="de-DE" sz="700"/>
          </a:p>
        </p:txBody>
      </p:sp>
    </p:spTree>
    <p:extLst>
      <p:ext uri="{BB962C8B-B14F-4D97-AF65-F5344CB8AC3E}">
        <p14:creationId xmlns:p14="http://schemas.microsoft.com/office/powerpoint/2010/main" val="3189063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47440-2FD8-4A4C-91DB-6A6E1800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0" y="640081"/>
            <a:ext cx="5169828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224B4BBB-AC6E-4475-A64D-B6A035F3D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9" r="1013" b="3"/>
          <a:stretch/>
        </p:blipFill>
        <p:spPr>
          <a:xfrm>
            <a:off x="947617" y="640081"/>
            <a:ext cx="4844233" cy="5574452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73463C-47A8-4E14-A2A7-1C2704F5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99118819-5D25-4473-B7AC-29C146F2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35A8A-74AE-4993-BFD2-8ED062837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  <a:cs typeface="+mj-cs"/>
              </a:rPr>
              <a:t>Backup</a:t>
            </a: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F4D51517-DCEA-4B03-906C-C3F223F8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4" r="8359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F8EE6-616B-4D03-A1D4-CAA3865C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64837" y="6356350"/>
            <a:ext cx="224664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10.06.2020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F490E3-1F0F-4D8E-9C6A-5B645934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1987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Vogel enthält.&#10;&#10;Automatisch generierte Beschreibung">
            <a:extLst>
              <a:ext uri="{FF2B5EF4-FFF2-40B4-BE49-F238E27FC236}">
                <a16:creationId xmlns:a16="http://schemas.microsoft.com/office/drawing/2014/main" id="{4ADA9C93-4A6A-43C1-8BA7-00FCBDBBEE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3489B9A-F3E1-42B4-A115-850C7E7C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933063B-948C-4BD9-A6AD-15832911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8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9ED4924-CA00-4569-A50C-EAF6E29577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r="110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39239B-6BE0-4FF4-90EE-5B026BAF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269D72F-B6A0-4D72-99D9-27845EF1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33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EE18952-CE72-4F3E-BB70-5118CA166C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3D88D8-BD33-485E-BE89-509BDA6A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1E26D83-4855-4755-AF49-FD2D4154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8DE04DD-E844-4154-A632-52339F5350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23F7EB-F9FD-44D5-97E6-8287EC9A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8595B9B-DEB2-486A-A45E-DFB3932C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61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7D47FB-7EE4-42DB-96A3-2B74653977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E55603-6BF5-4812-81A4-C9E1DD57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13C67C-27E1-4625-ABE5-D5164A450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6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7EDB844A-0884-4F82-8580-C2073B6351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961914"/>
              </p:ext>
            </p:extLst>
          </p:nvPr>
        </p:nvGraphicFramePr>
        <p:xfrm>
          <a:off x="5166985" y="303591"/>
          <a:ext cx="5163789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1080839"/>
          </a:xfrm>
        </p:spPr>
        <p:txBody>
          <a:bodyPr>
            <a:normAutofit/>
          </a:bodyPr>
          <a:lstStyle/>
          <a:p>
            <a:pPr algn="ctr"/>
            <a:r>
              <a:rPr lang="en-GB" sz="4800"/>
              <a:t>Agenda</a:t>
            </a:r>
            <a:endParaRPr lang="de-DE" sz="4800"/>
          </a:p>
        </p:txBody>
      </p:sp>
      <p:pic>
        <p:nvPicPr>
          <p:cNvPr id="34" name="Grafik 33" descr="Klemmbrett">
            <a:extLst>
              <a:ext uri="{FF2B5EF4-FFF2-40B4-BE49-F238E27FC236}">
                <a16:creationId xmlns:a16="http://schemas.microsoft.com/office/drawing/2014/main" id="{BF01808E-DB95-4EFF-974D-8F5C1F9558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526" y="1927951"/>
            <a:ext cx="3681109" cy="3681109"/>
          </a:xfrm>
          <a:prstGeom prst="rect">
            <a:avLst/>
          </a:prstGeom>
        </p:spPr>
      </p:pic>
      <p:sp>
        <p:nvSpPr>
          <p:cNvPr id="35" name="Datumsplatzhalter 34">
            <a:extLst>
              <a:ext uri="{FF2B5EF4-FFF2-40B4-BE49-F238E27FC236}">
                <a16:creationId xmlns:a16="http://schemas.microsoft.com/office/drawing/2014/main" id="{785C5947-DEBC-47FA-BEB9-BFF6FAAD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36" name="Foliennummernplatzhalter 35">
            <a:extLst>
              <a:ext uri="{FF2B5EF4-FFF2-40B4-BE49-F238E27FC236}">
                <a16:creationId xmlns:a16="http://schemas.microsoft.com/office/drawing/2014/main" id="{49B87110-78D3-4F87-A83E-123B9B49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9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Messer enthält.&#10;&#10;Automatisch generierte Beschreibung">
            <a:extLst>
              <a:ext uri="{FF2B5EF4-FFF2-40B4-BE49-F238E27FC236}">
                <a16:creationId xmlns:a16="http://schemas.microsoft.com/office/drawing/2014/main" id="{183B3479-CE6D-4C00-A593-DE98602357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8B51536-3356-498C-85D5-3C2A8665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2B9A262-9CCB-4F35-A896-92297E75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30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67BAF18-BC84-4A65-8DD7-0C221D42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395"/>
            <a:ext cx="12192000" cy="6153210"/>
          </a:xfrm>
          <a:prstGeom prst="rect">
            <a:avLst/>
          </a:prstGeom>
        </p:spPr>
      </p:pic>
      <p:sp>
        <p:nvSpPr>
          <p:cNvPr id="7" name="Denkblase: wolkenförmig 6">
            <a:extLst>
              <a:ext uri="{FF2B5EF4-FFF2-40B4-BE49-F238E27FC236}">
                <a16:creationId xmlns:a16="http://schemas.microsoft.com/office/drawing/2014/main" id="{4A966A82-29D7-4564-B03B-6CD091E043E8}"/>
              </a:ext>
            </a:extLst>
          </p:cNvPr>
          <p:cNvSpPr/>
          <p:nvPr/>
        </p:nvSpPr>
        <p:spPr>
          <a:xfrm>
            <a:off x="8165297" y="3997099"/>
            <a:ext cx="3719687" cy="2269477"/>
          </a:xfrm>
          <a:prstGeom prst="cloudCallout">
            <a:avLst>
              <a:gd name="adj1" fmla="val -76480"/>
              <a:gd name="adj2" fmla="val -5754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C4A73F-D260-4216-AB40-0A8ABD164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5297" y="3203720"/>
            <a:ext cx="4319606" cy="39400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Denkblase: wolkenförmig 8">
            <a:extLst>
              <a:ext uri="{FF2B5EF4-FFF2-40B4-BE49-F238E27FC236}">
                <a16:creationId xmlns:a16="http://schemas.microsoft.com/office/drawing/2014/main" id="{C78024B1-60C7-408D-9C1F-7DD30B4AA30D}"/>
              </a:ext>
            </a:extLst>
          </p:cNvPr>
          <p:cNvSpPr/>
          <p:nvPr/>
        </p:nvSpPr>
        <p:spPr>
          <a:xfrm rot="11348722">
            <a:off x="806057" y="748802"/>
            <a:ext cx="2624307" cy="1368499"/>
          </a:xfrm>
          <a:prstGeom prst="cloudCallout">
            <a:avLst>
              <a:gd name="adj1" fmla="val -79384"/>
              <a:gd name="adj2" fmla="val -5285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EB3771-9A32-4D9A-B338-C2712380B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1375" y="-374574"/>
            <a:ext cx="3635679" cy="3351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9ADB4F7A-FF35-4087-9032-1DBCD739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E0C5C059-081A-47E0-9AE9-4CA3F9A4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2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54999A-879F-4FED-AD49-1C05DCF0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GIT Facts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FD69759-13DB-4857-9018-9F976538D96C}"/>
              </a:ext>
            </a:extLst>
          </p:cNvPr>
          <p:cNvSpPr/>
          <p:nvPr/>
        </p:nvSpPr>
        <p:spPr>
          <a:xfrm>
            <a:off x="3577562" y="1643553"/>
            <a:ext cx="27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60 merged Pull requests</a:t>
            </a:r>
            <a:endParaRPr lang="de-DE" sz="2000">
              <a:solidFill>
                <a:schemeClr val="bg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4F2E6BC-2CF6-4DC0-8DF2-A26CFC32EA21}"/>
              </a:ext>
            </a:extLst>
          </p:cNvPr>
          <p:cNvSpPr/>
          <p:nvPr/>
        </p:nvSpPr>
        <p:spPr>
          <a:xfrm>
            <a:off x="4318926" y="4456658"/>
            <a:ext cx="1127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73 issues</a:t>
            </a:r>
            <a:endParaRPr lang="de-DE" sz="2000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AC0014F-E049-4FD8-BAA1-67B82870B70A}"/>
              </a:ext>
            </a:extLst>
          </p:cNvPr>
          <p:cNvSpPr/>
          <p:nvPr/>
        </p:nvSpPr>
        <p:spPr>
          <a:xfrm>
            <a:off x="6826462" y="1862842"/>
            <a:ext cx="1530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350 commits</a:t>
            </a:r>
            <a:endParaRPr lang="de-DE" sz="200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321C08-8E3C-46ED-907F-3B050D43654F}"/>
              </a:ext>
            </a:extLst>
          </p:cNvPr>
          <p:cNvSpPr/>
          <p:nvPr/>
        </p:nvSpPr>
        <p:spPr>
          <a:xfrm>
            <a:off x="6972910" y="4456658"/>
            <a:ext cx="2056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11 </a:t>
            </a:r>
            <a:r>
              <a:rPr lang="de-DE" sz="2000" err="1">
                <a:solidFill>
                  <a:schemeClr val="bg1"/>
                </a:solidFill>
              </a:rPr>
              <a:t>unique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visitors</a:t>
            </a:r>
            <a:endParaRPr lang="de-DE" sz="2000">
              <a:solidFill>
                <a:schemeClr val="bg1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D2D817FE-F06C-4DC7-904F-7FC5EAA7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8B60AC29-62EE-482A-B34B-D667FD3C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23DB43C-90B2-4931-B85F-DB3818653F97}"/>
              </a:ext>
            </a:extLst>
          </p:cNvPr>
          <p:cNvSpPr/>
          <p:nvPr/>
        </p:nvSpPr>
        <p:spPr>
          <a:xfrm>
            <a:off x="3509660" y="2659080"/>
            <a:ext cx="14521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42 branches</a:t>
            </a:r>
            <a:endParaRPr lang="de-DE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1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6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8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45A00B-95B3-4502-AB25-F7F3C078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7902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+mj-lt"/>
                <a:cs typeface="+mj-cs"/>
              </a:rPr>
              <a:t>Interesting Facts in Data Exploration</a:t>
            </a:r>
          </a:p>
        </p:txBody>
      </p:sp>
      <p:sp>
        <p:nvSpPr>
          <p:cNvPr id="3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fik 15" descr="Ein Bild, das Bleistift, Tisch, farbig enthält.&#10;&#10;Automatisch generierte Beschreibung">
            <a:extLst>
              <a:ext uri="{FF2B5EF4-FFF2-40B4-BE49-F238E27FC236}">
                <a16:creationId xmlns:a16="http://schemas.microsoft.com/office/drawing/2014/main" id="{43C708A0-DB0F-40AF-8AF0-D5736EE75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7163" b="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4479-C10A-484B-9A98-4C18F2285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751882"/>
            <a:ext cx="4977578" cy="363928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missing data for May and July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data from Marburg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data reveals issues in 2019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service provider changed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technical problems in bike rental process in the beginning of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most trips take place in the afternoon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30 % towards university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available Bikes: 602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≈ </a:t>
            </a:r>
            <a:r>
              <a:rPr lang="en-US" sz="2000">
                <a:solidFill>
                  <a:srgbClr val="000000"/>
                </a:solidFill>
              </a:rPr>
              <a:t>2.275.089 data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≈</a:t>
            </a:r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 185.000 valid trips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81D8C1A2-8395-414F-A8EF-3152E67F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7E4F9C6-1407-48E2-9F95-5BF1A391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3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Karte, Sport, Text, Spiel enthält.&#10;&#10;Automatisch generierte Beschreibung">
            <a:extLst>
              <a:ext uri="{FF2B5EF4-FFF2-40B4-BE49-F238E27FC236}">
                <a16:creationId xmlns:a16="http://schemas.microsoft.com/office/drawing/2014/main" id="{7A7EFBDE-5ECF-4EBF-87F5-FF6BAEA9C2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142913"/>
            <a:ext cx="4081463" cy="20097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F233809-E06D-41A5-9975-D702F40F6F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75" y="1142913"/>
            <a:ext cx="2474913" cy="20097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83AE0B-C023-4F26-A29B-1DD263D252E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282" y="3235238"/>
            <a:ext cx="4190999" cy="2095500"/>
          </a:xfrm>
          <a:prstGeom prst="rect">
            <a:avLst/>
          </a:prstGeom>
        </p:spPr>
      </p:pic>
      <p:pic>
        <p:nvPicPr>
          <p:cNvPr id="20" name="Grafik 19" descr="Ein Bild, das Text, Karte, Mann enthält.&#10;&#10;Automatisch generierte Beschreibung">
            <a:extLst>
              <a:ext uri="{FF2B5EF4-FFF2-40B4-BE49-F238E27FC236}">
                <a16:creationId xmlns:a16="http://schemas.microsoft.com/office/drawing/2014/main" id="{DB9E9546-2D9F-4D37-8EB7-2648A05C712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5411701"/>
            <a:ext cx="2095500" cy="10080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9014D5F-B3AE-4E28-BF17-F3B29F6906F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5411701"/>
            <a:ext cx="2095500" cy="1008063"/>
          </a:xfrm>
          <a:prstGeom prst="rect">
            <a:avLst/>
          </a:prstGeom>
        </p:spPr>
      </p:pic>
      <p:pic>
        <p:nvPicPr>
          <p:cNvPr id="26" name="Grafik 25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4DD02231-0A19-4304-911C-4DF4A1F1C77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3235238"/>
            <a:ext cx="6465888" cy="318452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5CBFDEC0-A41E-4DC1-91C5-E44CC749B066}"/>
              </a:ext>
            </a:extLst>
          </p:cNvPr>
          <p:cNvSpPr txBox="1">
            <a:spLocks/>
          </p:cNvSpPr>
          <p:nvPr/>
        </p:nvSpPr>
        <p:spPr>
          <a:xfrm>
            <a:off x="684212" y="352338"/>
            <a:ext cx="10823575" cy="1073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Some Visualizations</a:t>
            </a:r>
            <a:endParaRPr lang="de-DE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B04B1C9-67FB-4D25-8242-F49A4B09079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142913"/>
            <a:ext cx="4100513" cy="2009775"/>
          </a:xfrm>
          <a:prstGeom prst="rect">
            <a:avLst/>
          </a:prstGeom>
        </p:spPr>
      </p:pic>
      <p:pic>
        <p:nvPicPr>
          <p:cNvPr id="34" name="Grafik 3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8E061F7-3C9F-48CD-A76C-79782ECFE0E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77" y="1502924"/>
            <a:ext cx="8774179" cy="430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A2EDA83-654F-4882-8E44-2D1943A4C6DC}"/>
              </a:ext>
            </a:extLst>
          </p:cNvPr>
          <p:cNvSpPr/>
          <p:nvPr/>
        </p:nvSpPr>
        <p:spPr>
          <a:xfrm>
            <a:off x="2182368" y="2548128"/>
            <a:ext cx="316992" cy="21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 descr="Ein Bild, das Text, Karte, Mann enthält.&#10;&#10;Automatisch generierte Beschreibung">
            <a:extLst>
              <a:ext uri="{FF2B5EF4-FFF2-40B4-BE49-F238E27FC236}">
                <a16:creationId xmlns:a16="http://schemas.microsoft.com/office/drawing/2014/main" id="{A68A866C-57B5-4376-ADFC-9648D6F6BCE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61" y="1461301"/>
            <a:ext cx="8599995" cy="4300467"/>
          </a:xfrm>
          <a:prstGeom prst="rect">
            <a:avLst/>
          </a:prstGeom>
        </p:spPr>
      </p:pic>
      <p:pic>
        <p:nvPicPr>
          <p:cNvPr id="39" name="Grafik 38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22DC3134-88D4-4440-B92C-0410FC31A0F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44" y="1461301"/>
            <a:ext cx="9160828" cy="4511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30C73058-EC78-4358-A32E-4B2DDE0B9FFE}"/>
              </a:ext>
            </a:extLst>
          </p:cNvPr>
          <p:cNvSpPr/>
          <p:nvPr/>
        </p:nvSpPr>
        <p:spPr>
          <a:xfrm>
            <a:off x="6461760" y="2121408"/>
            <a:ext cx="377952" cy="103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D3090C17-6EE5-4BAA-91C5-0CA10B01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A99DEDD7-124E-4F7E-8D16-3B14D07C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6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6788F9-7B56-46AB-83D3-1AC6FCF3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920C19-C83A-442E-8FA2-3AD22A7B9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1A6AAE-DBB7-41EB-AA46-BEFE3570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6" y="5059192"/>
            <a:ext cx="6442623" cy="1155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Live-Demo in the Maps</a:t>
            </a:r>
          </a:p>
        </p:txBody>
      </p:sp>
      <p:sp>
        <p:nvSpPr>
          <p:cNvPr id="17" name="Freeform 72">
            <a:extLst>
              <a:ext uri="{FF2B5EF4-FFF2-40B4-BE49-F238E27FC236}">
                <a16:creationId xmlns:a16="http://schemas.microsoft.com/office/drawing/2014/main" id="{41A04820-C326-4300-90B5-5BD134F54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131115" cy="3406036"/>
          </a:xfrm>
          <a:custGeom>
            <a:avLst/>
            <a:gdLst>
              <a:gd name="connsiteX0" fmla="*/ 0 w 3131115"/>
              <a:gd name="connsiteY0" fmla="*/ 0 h 3406036"/>
              <a:gd name="connsiteX1" fmla="*/ 2726532 w 3131115"/>
              <a:gd name="connsiteY1" fmla="*/ 0 h 3406036"/>
              <a:gd name="connsiteX2" fmla="*/ 2763423 w 3131115"/>
              <a:gd name="connsiteY2" fmla="*/ 49334 h 3406036"/>
              <a:gd name="connsiteX3" fmla="*/ 3131115 w 3131115"/>
              <a:gd name="connsiteY3" fmla="*/ 1253075 h 3406036"/>
              <a:gd name="connsiteX4" fmla="*/ 978154 w 3131115"/>
              <a:gd name="connsiteY4" fmla="*/ 3406036 h 3406036"/>
              <a:gd name="connsiteX5" fmla="*/ 140125 w 3131115"/>
              <a:gd name="connsiteY5" fmla="*/ 3236846 h 3406036"/>
              <a:gd name="connsiteX6" fmla="*/ 0 w 3131115"/>
              <a:gd name="connsiteY6" fmla="*/ 3169345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1115" h="3406036">
                <a:moveTo>
                  <a:pt x="0" y="0"/>
                </a:moveTo>
                <a:lnTo>
                  <a:pt x="2726532" y="0"/>
                </a:lnTo>
                <a:lnTo>
                  <a:pt x="2763423" y="49334"/>
                </a:lnTo>
                <a:cubicBezTo>
                  <a:pt x="2995565" y="392949"/>
                  <a:pt x="3131115" y="807182"/>
                  <a:pt x="3131115" y="1253075"/>
                </a:cubicBezTo>
                <a:cubicBezTo>
                  <a:pt x="3131115" y="2442123"/>
                  <a:pt x="2167202" y="3406036"/>
                  <a:pt x="978154" y="3406036"/>
                </a:cubicBezTo>
                <a:cubicBezTo>
                  <a:pt x="680892" y="3406036"/>
                  <a:pt x="397701" y="3345792"/>
                  <a:pt x="140125" y="3236846"/>
                </a:cubicBezTo>
                <a:lnTo>
                  <a:pt x="0" y="3169345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4F8563-33E0-498C-98BF-C42FE76AD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319" r="15922" b="2"/>
          <a:stretch/>
        </p:blipFill>
        <p:spPr>
          <a:xfrm>
            <a:off x="20" y="2"/>
            <a:ext cx="3001858" cy="3285009"/>
          </a:xfrm>
          <a:custGeom>
            <a:avLst/>
            <a:gdLst/>
            <a:ahLst/>
            <a:cxnLst/>
            <a:rect l="l" t="t" r="r" b="b"/>
            <a:pathLst>
              <a:path w="3001878" h="3285009">
                <a:moveTo>
                  <a:pt x="0" y="0"/>
                </a:moveTo>
                <a:lnTo>
                  <a:pt x="2567363" y="0"/>
                </a:lnTo>
                <a:lnTo>
                  <a:pt x="2654855" y="117001"/>
                </a:lnTo>
                <a:cubicBezTo>
                  <a:pt x="2873947" y="441300"/>
                  <a:pt x="3001878" y="832248"/>
                  <a:pt x="3001878" y="1253075"/>
                </a:cubicBezTo>
                <a:cubicBezTo>
                  <a:pt x="3001878" y="2375281"/>
                  <a:pt x="2092150" y="3285009"/>
                  <a:pt x="969943" y="3285009"/>
                </a:cubicBezTo>
                <a:cubicBezTo>
                  <a:pt x="619254" y="3285009"/>
                  <a:pt x="289314" y="3196169"/>
                  <a:pt x="1403" y="3039766"/>
                </a:cubicBezTo>
                <a:lnTo>
                  <a:pt x="0" y="303891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DEFC014-FFA5-4205-8F77-FA7CD0954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6355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E11A75-5E6F-4C65-BDF6-D41B98AC6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6801" r="11699"/>
          <a:stretch/>
        </p:blipFill>
        <p:spPr>
          <a:xfrm>
            <a:off x="3871319" y="590131"/>
            <a:ext cx="2987276" cy="298727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1" name="Freeform 68">
            <a:extLst>
              <a:ext uri="{FF2B5EF4-FFF2-40B4-BE49-F238E27FC236}">
                <a16:creationId xmlns:a16="http://schemas.microsoft.com/office/drawing/2014/main" id="{4420FB57-1484-4DE9-B68A-2F3C9738C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2910" y="2"/>
            <a:ext cx="3614334" cy="2178813"/>
          </a:xfrm>
          <a:custGeom>
            <a:avLst/>
            <a:gdLst>
              <a:gd name="connsiteX0" fmla="*/ 38628 w 3614334"/>
              <a:gd name="connsiteY0" fmla="*/ 0 h 2178813"/>
              <a:gd name="connsiteX1" fmla="*/ 3575706 w 3614334"/>
              <a:gd name="connsiteY1" fmla="*/ 0 h 2178813"/>
              <a:gd name="connsiteX2" fmla="*/ 3577619 w 3614334"/>
              <a:gd name="connsiteY2" fmla="*/ 7439 h 2178813"/>
              <a:gd name="connsiteX3" fmla="*/ 3614334 w 3614334"/>
              <a:gd name="connsiteY3" fmla="*/ 371646 h 2178813"/>
              <a:gd name="connsiteX4" fmla="*/ 1807167 w 3614334"/>
              <a:gd name="connsiteY4" fmla="*/ 2178813 h 2178813"/>
              <a:gd name="connsiteX5" fmla="*/ 0 w 3614334"/>
              <a:gd name="connsiteY5" fmla="*/ 371646 h 2178813"/>
              <a:gd name="connsiteX6" fmla="*/ 36715 w 3614334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4" h="2178813">
                <a:moveTo>
                  <a:pt x="38628" y="0"/>
                </a:moveTo>
                <a:lnTo>
                  <a:pt x="3575706" y="0"/>
                </a:lnTo>
                <a:lnTo>
                  <a:pt x="3577619" y="7439"/>
                </a:lnTo>
                <a:cubicBezTo>
                  <a:pt x="3601692" y="125081"/>
                  <a:pt x="3614334" y="246887"/>
                  <a:pt x="3614334" y="371646"/>
                </a:cubicBezTo>
                <a:cubicBezTo>
                  <a:pt x="3614334" y="1369717"/>
                  <a:pt x="2805238" y="2178813"/>
                  <a:pt x="1807167" y="2178813"/>
                </a:cubicBezTo>
                <a:cubicBezTo>
                  <a:pt x="809096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506D89-E5A7-469A-A4B8-7F5D24580F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740" r="7618" b="-5"/>
          <a:stretch/>
        </p:blipFill>
        <p:spPr>
          <a:xfrm>
            <a:off x="7247620" y="4"/>
            <a:ext cx="3344914" cy="2044103"/>
          </a:xfrm>
          <a:custGeom>
            <a:avLst/>
            <a:gdLst/>
            <a:ahLst/>
            <a:cxnLst/>
            <a:rect l="l" t="t" r="r" b="b"/>
            <a:pathLst>
              <a:path w="3344914" h="2044103">
                <a:moveTo>
                  <a:pt x="42872" y="0"/>
                </a:moveTo>
                <a:lnTo>
                  <a:pt x="3302042" y="0"/>
                </a:lnTo>
                <a:lnTo>
                  <a:pt x="3310936" y="34588"/>
                </a:lnTo>
                <a:cubicBezTo>
                  <a:pt x="3333214" y="143461"/>
                  <a:pt x="3344914" y="256187"/>
                  <a:pt x="3344914" y="371646"/>
                </a:cubicBezTo>
                <a:cubicBezTo>
                  <a:pt x="3344914" y="1295319"/>
                  <a:pt x="2596130" y="2044103"/>
                  <a:pt x="1672457" y="2044103"/>
                </a:cubicBezTo>
                <a:cubicBezTo>
                  <a:pt x="748785" y="2044103"/>
                  <a:pt x="0" y="1295319"/>
                  <a:pt x="0" y="371646"/>
                </a:cubicBezTo>
                <a:cubicBezTo>
                  <a:pt x="0" y="256187"/>
                  <a:pt x="11700" y="143461"/>
                  <a:pt x="33979" y="34588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3" name="Freeform 64">
            <a:extLst>
              <a:ext uri="{FF2B5EF4-FFF2-40B4-BE49-F238E27FC236}">
                <a16:creationId xmlns:a16="http://schemas.microsoft.com/office/drawing/2014/main" id="{9641EB8E-6586-4EF4-9AAB-4199379B9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4008" y="2433009"/>
            <a:ext cx="3807993" cy="4434467"/>
          </a:xfrm>
          <a:custGeom>
            <a:avLst/>
            <a:gdLst>
              <a:gd name="connsiteX0" fmla="*/ 2890837 w 3807993"/>
              <a:gd name="connsiteY0" fmla="*/ 0 h 4434467"/>
              <a:gd name="connsiteX1" fmla="*/ 3750483 w 3807993"/>
              <a:gd name="connsiteY1" fmla="*/ 129967 h 4434467"/>
              <a:gd name="connsiteX2" fmla="*/ 3807993 w 3807993"/>
              <a:gd name="connsiteY2" fmla="*/ 151015 h 4434467"/>
              <a:gd name="connsiteX3" fmla="*/ 3807993 w 3807993"/>
              <a:gd name="connsiteY3" fmla="*/ 4434467 h 4434467"/>
              <a:gd name="connsiteX4" fmla="*/ 449566 w 3807993"/>
              <a:gd name="connsiteY4" fmla="*/ 4434467 h 4434467"/>
              <a:gd name="connsiteX5" fmla="*/ 348908 w 3807993"/>
              <a:gd name="connsiteY5" fmla="*/ 4268781 h 4434467"/>
              <a:gd name="connsiteX6" fmla="*/ 0 w 3807993"/>
              <a:gd name="connsiteY6" fmla="*/ 2890836 h 4434467"/>
              <a:gd name="connsiteX7" fmla="*/ 2890837 w 3807993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7993" h="4434467">
                <a:moveTo>
                  <a:pt x="2890837" y="0"/>
                </a:moveTo>
                <a:cubicBezTo>
                  <a:pt x="3190193" y="0"/>
                  <a:pt x="3478921" y="45502"/>
                  <a:pt x="3750483" y="129967"/>
                </a:cubicBezTo>
                <a:lnTo>
                  <a:pt x="3807993" y="151015"/>
                </a:lnTo>
                <a:lnTo>
                  <a:pt x="3807993" y="4434467"/>
                </a:lnTo>
                <a:lnTo>
                  <a:pt x="449566" y="4434467"/>
                </a:lnTo>
                <a:lnTo>
                  <a:pt x="348908" y="4268781"/>
                </a:lnTo>
                <a:cubicBezTo>
                  <a:pt x="126394" y="3859169"/>
                  <a:pt x="0" y="3389763"/>
                  <a:pt x="0" y="2890836"/>
                </a:cubicBezTo>
                <a:cubicBezTo>
                  <a:pt x="0" y="1294271"/>
                  <a:pt x="1294272" y="0"/>
                  <a:pt x="289083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B1FEA6-B086-46D9-A124-F0A0BA29F6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5834" r="18245"/>
          <a:stretch/>
        </p:blipFill>
        <p:spPr>
          <a:xfrm>
            <a:off x="8555386" y="2604387"/>
            <a:ext cx="3636614" cy="4263089"/>
          </a:xfrm>
          <a:custGeom>
            <a:avLst/>
            <a:gdLst/>
            <a:ahLst/>
            <a:cxnLst/>
            <a:rect l="l" t="t" r="r" b="b"/>
            <a:pathLst>
              <a:path w="3636614" h="4263089">
                <a:moveTo>
                  <a:pt x="2719458" y="0"/>
                </a:moveTo>
                <a:cubicBezTo>
                  <a:pt x="3001067" y="0"/>
                  <a:pt x="3272679" y="42805"/>
                  <a:pt x="3528142" y="122262"/>
                </a:cubicBezTo>
                <a:lnTo>
                  <a:pt x="3636614" y="161963"/>
                </a:lnTo>
                <a:lnTo>
                  <a:pt x="3636614" y="4263089"/>
                </a:lnTo>
                <a:lnTo>
                  <a:pt x="481756" y="4263089"/>
                </a:lnTo>
                <a:lnTo>
                  <a:pt x="464441" y="4239933"/>
                </a:lnTo>
                <a:cubicBezTo>
                  <a:pt x="171217" y="3805905"/>
                  <a:pt x="0" y="3282677"/>
                  <a:pt x="0" y="2719458"/>
                </a:cubicBezTo>
                <a:cubicBezTo>
                  <a:pt x="0" y="1217543"/>
                  <a:pt x="1217543" y="0"/>
                  <a:pt x="2719458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0EEBB533-B6CE-4CDC-AC99-6457BDD4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41D51B-2CA3-4F6C-A5CA-E5AB029B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CD8D4-EF10-4E40-A823-FD14BB7BC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51" y="222869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Geek Knowledge</a:t>
            </a:r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fik 3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C5491E3-45AC-42AF-8F9F-82E00AF9F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r="8682"/>
          <a:stretch/>
        </p:blipFill>
        <p:spPr>
          <a:xfrm>
            <a:off x="546996" y="1490480"/>
            <a:ext cx="6540333" cy="3877040"/>
          </a:xfrm>
          <a:prstGeom prst="rect">
            <a:avLst/>
          </a:prstGeom>
          <a:effectLst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79A42A-4B07-431E-B9FA-53EE38EC9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154" y="1854295"/>
            <a:ext cx="3994745" cy="3779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cs typeface="+mn-cs"/>
              </a:rPr>
              <a:t>Neural Network (NN) was best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0000"/>
                </a:solidFill>
                <a:latin typeface="+mn-lt"/>
                <a:cs typeface="+mn-cs"/>
              </a:rPr>
              <a:t>weather</a:t>
            </a:r>
            <a:r>
              <a:rPr lang="en-US" sz="1800">
                <a:latin typeface="+mn-lt"/>
                <a:cs typeface="+mn-cs"/>
              </a:rPr>
              <a:t> vs </a:t>
            </a:r>
            <a:r>
              <a:rPr lang="en-US" sz="1800">
                <a:solidFill>
                  <a:schemeClr val="accent1"/>
                </a:solidFill>
                <a:latin typeface="+mn-lt"/>
                <a:cs typeface="+mn-cs"/>
              </a:rPr>
              <a:t>no weather</a:t>
            </a:r>
            <a:endParaRPr lang="en-US" sz="1800">
              <a:solidFill>
                <a:schemeClr val="accent1"/>
              </a:solidFill>
              <a:latin typeface="+mn-lt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cs typeface="+mn-cs"/>
              </a:rPr>
              <a:t>Support Vector Machine (SVM)</a:t>
            </a:r>
            <a:endParaRPr lang="en-US" sz="1800">
              <a:latin typeface="+mn-lt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cs typeface="+mn-cs"/>
              </a:rPr>
              <a:t>has long duration for valid results</a:t>
            </a:r>
            <a:endParaRPr lang="en-US" sz="1400">
              <a:latin typeface="+mn-lt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cs typeface="+mn-cs"/>
              </a:rPr>
              <a:t>Polynomial kernel</a:t>
            </a:r>
            <a:endParaRPr lang="en-US" sz="1400">
              <a:latin typeface="+mn-lt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cs typeface="+mn-cs"/>
              </a:rPr>
              <a:t>Degree = 3</a:t>
            </a:r>
            <a:endParaRPr lang="en-US" sz="1400">
              <a:latin typeface="+mn-lt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cs typeface="+mn-cs"/>
              </a:rPr>
              <a:t>Dummy Regression Median:</a:t>
            </a:r>
            <a:endParaRPr lang="en-US" sz="1800">
              <a:latin typeface="+mn-lt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cs typeface="+mn-cs"/>
              </a:rPr>
              <a:t>Most primitive algorithm for testing</a:t>
            </a:r>
            <a:endParaRPr lang="en-US" sz="1400">
              <a:latin typeface="+mn-lt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37" name="Datumsplatzhalter 36">
            <a:extLst>
              <a:ext uri="{FF2B5EF4-FFF2-40B4-BE49-F238E27FC236}">
                <a16:creationId xmlns:a16="http://schemas.microsoft.com/office/drawing/2014/main" id="{480B2250-D972-4F07-8FF8-EF91454A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60" name="Foliennummernplatzhalter 59">
            <a:extLst>
              <a:ext uri="{FF2B5EF4-FFF2-40B4-BE49-F238E27FC236}">
                <a16:creationId xmlns:a16="http://schemas.microsoft.com/office/drawing/2014/main" id="{3CB0EDF6-75CD-4F31-9E5F-08539C58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6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046EE-5623-4FA4-8F9E-B695DB1F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51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Outcome</a:t>
            </a: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Duration Prediction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F4C20466-6461-4E94-B311-A49C25485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5752" y="2438401"/>
            <a:ext cx="3860497" cy="282632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cs typeface="+mn-cs"/>
              </a:rPr>
              <a:t>Compared to std (7.4942)		</a:t>
            </a:r>
            <a:br>
              <a:rPr lang="en-US" sz="1800">
                <a:latin typeface="+mn-lt"/>
                <a:cs typeface="+mn-cs"/>
              </a:rPr>
            </a:br>
            <a:br>
              <a:rPr lang="en-US" sz="1800">
                <a:latin typeface="+mn-lt"/>
                <a:cs typeface="+mn-cs"/>
              </a:rPr>
            </a:br>
            <a:r>
              <a:rPr lang="en-US" sz="1800">
                <a:latin typeface="+mn-lt"/>
                <a:cs typeface="+mn-cs"/>
                <a:sym typeface="Wingdings" panose="05000000000000000000" pitchFamily="2" charset="2"/>
              </a:rPr>
              <a:t></a:t>
            </a:r>
            <a:r>
              <a:rPr lang="en-US" sz="1800">
                <a:latin typeface="+mn-lt"/>
                <a:cs typeface="+mn-cs"/>
              </a:rPr>
              <a:t> </a:t>
            </a:r>
            <a:r>
              <a:rPr lang="en-US" sz="3200">
                <a:solidFill>
                  <a:srgbClr val="00B050"/>
                </a:solidFill>
                <a:latin typeface="+mn-lt"/>
                <a:cs typeface="+mn-cs"/>
                <a:sym typeface="Wingdings" panose="05000000000000000000" pitchFamily="2" charset="2"/>
              </a:rPr>
              <a:t></a:t>
            </a:r>
            <a:endParaRPr lang="en-US" sz="3200">
              <a:solidFill>
                <a:srgbClr val="00B050"/>
              </a:solidFill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cs typeface="+mn-cs"/>
              </a:rPr>
              <a:t>Compared to mean (7.7569) 		</a:t>
            </a:r>
            <a:br>
              <a:rPr lang="en-US" sz="1800">
                <a:latin typeface="+mn-lt"/>
                <a:cs typeface="+mn-cs"/>
              </a:rPr>
            </a:br>
            <a:r>
              <a:rPr lang="en-US" sz="1800">
                <a:latin typeface="+mn-lt"/>
                <a:cs typeface="+mn-cs"/>
                <a:sym typeface="Wingdings" panose="05000000000000000000" pitchFamily="2" charset="2"/>
              </a:rPr>
              <a:t> </a:t>
            </a:r>
            <a:r>
              <a:rPr lang="en-US" sz="3200">
                <a:solidFill>
                  <a:srgbClr val="FF0000"/>
                </a:solidFill>
                <a:latin typeface="+mn-lt"/>
                <a:cs typeface="+mn-cs"/>
                <a:sym typeface="Wingdings" panose="05000000000000000000" pitchFamily="2" charset="2"/>
              </a:rPr>
              <a:t></a:t>
            </a:r>
            <a:endParaRPr lang="en-US" sz="3200">
              <a:solidFill>
                <a:srgbClr val="FF0000"/>
              </a:solidFill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</p:txBody>
      </p:sp>
      <p:graphicFrame>
        <p:nvGraphicFramePr>
          <p:cNvPr id="9" name="Tabelle 16">
            <a:extLst>
              <a:ext uri="{FF2B5EF4-FFF2-40B4-BE49-F238E27FC236}">
                <a16:creationId xmlns:a16="http://schemas.microsoft.com/office/drawing/2014/main" id="{9638AC97-3514-4339-82B0-891829D3E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7155860"/>
              </p:ext>
            </p:extLst>
          </p:nvPr>
        </p:nvGraphicFramePr>
        <p:xfrm>
          <a:off x="989457" y="2439924"/>
          <a:ext cx="5574030" cy="1978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643">
                  <a:extLst>
                    <a:ext uri="{9D8B030D-6E8A-4147-A177-3AD203B41FA5}">
                      <a16:colId xmlns:a16="http://schemas.microsoft.com/office/drawing/2014/main" val="398232307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105172636"/>
                    </a:ext>
                  </a:extLst>
                </a:gridCol>
                <a:gridCol w="1534287">
                  <a:extLst>
                    <a:ext uri="{9D8B030D-6E8A-4147-A177-3AD203B41FA5}">
                      <a16:colId xmlns:a16="http://schemas.microsoft.com/office/drawing/2014/main" val="3253618858"/>
                    </a:ext>
                  </a:extLst>
                </a:gridCol>
              </a:tblGrid>
              <a:tr h="1240536">
                <a:tc>
                  <a:txBody>
                    <a:bodyPr/>
                    <a:lstStyle/>
                    <a:p>
                      <a:r>
                        <a:rPr lang="en-GB" sz="3300"/>
                        <a:t>RMSE (≈)</a:t>
                      </a:r>
                      <a:endParaRPr lang="de-DE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/>
                        <a:t>MAE (≈)</a:t>
                      </a:r>
                      <a:endParaRPr lang="de-DE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/>
                        <a:t>R</a:t>
                      </a:r>
                      <a:r>
                        <a:rPr lang="en-GB" sz="3300" baseline="30000"/>
                        <a:t>2 </a:t>
                      </a:r>
                      <a:r>
                        <a:rPr lang="en-GB" sz="3300" baseline="0"/>
                        <a:t>(</a:t>
                      </a:r>
                      <a:r>
                        <a:rPr lang="en-GB" sz="3300"/>
                        <a:t>≈)</a:t>
                      </a:r>
                      <a:endParaRPr lang="de-DE" sz="330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1568740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GB" sz="3300"/>
                        <a:t>6.5103</a:t>
                      </a:r>
                      <a:endParaRPr lang="de-DE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/>
                        <a:t>3.9796</a:t>
                      </a:r>
                      <a:endParaRPr lang="de-DE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/>
                        <a:t>0.2411</a:t>
                      </a:r>
                      <a:endParaRPr lang="de-DE" sz="330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215331274"/>
                  </a:ext>
                </a:extLst>
              </a:tr>
            </a:tbl>
          </a:graphicData>
        </a:graphic>
      </p:graphicFrame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59900CE-5799-4870-8BF6-D6255AC5C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ABE87D1-8D62-4E58-81A9-1292B38D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3EC7F-03C9-4909-B1A7-8459FADD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51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Geek </a:t>
            </a:r>
            <a:r>
              <a:rPr lang="en-US" sz="40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Knowldge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B0A69B-292D-4EEB-A534-0D45FAF72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5753" y="2438401"/>
            <a:ext cx="3667036" cy="3779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cs typeface="+mn-cs"/>
              </a:rPr>
              <a:t>NN Classifier was best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cs typeface="Calibri"/>
              </a:rPr>
              <a:t>Brute force test on 640 different possible hyperparameter in models </a:t>
            </a:r>
            <a:endParaRPr lang="en-US" sz="1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cs typeface="+mn-cs"/>
              </a:rPr>
              <a:t>Dummy (Most frequent)</a:t>
            </a:r>
            <a:endParaRPr lang="en-US"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+mn-lt"/>
              <a:cs typeface="Calibri"/>
            </a:endParaRP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BD6DBEA0-B9C1-4766-85D0-CF721ED181D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8676811"/>
              </p:ext>
            </p:extLst>
          </p:nvPr>
        </p:nvGraphicFramePr>
        <p:xfrm>
          <a:off x="1266529" y="1685544"/>
          <a:ext cx="5019887" cy="3486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810">
                  <a:extLst>
                    <a:ext uri="{9D8B030D-6E8A-4147-A177-3AD203B41FA5}">
                      <a16:colId xmlns:a16="http://schemas.microsoft.com/office/drawing/2014/main" val="1156436061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1068868263"/>
                    </a:ext>
                  </a:extLst>
                </a:gridCol>
              </a:tblGrid>
              <a:tr h="1743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300"/>
                        <a:t>Trips towards University</a:t>
                      </a:r>
                      <a:endParaRPr lang="de-DE" sz="330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300"/>
                        <a:t>Trips away from University</a:t>
                      </a:r>
                      <a:endParaRPr lang="de-DE" sz="330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144131077"/>
                  </a:ext>
                </a:extLst>
              </a:tr>
              <a:tr h="1743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300"/>
                        <a:t>53.691</a:t>
                      </a:r>
                      <a:br>
                        <a:rPr lang="de-DE" sz="3300"/>
                      </a:br>
                      <a:r>
                        <a:rPr lang="de-DE" sz="3300"/>
                        <a:t>(29.02%)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300"/>
                        <a:t>131.325</a:t>
                      </a:r>
                      <a:br>
                        <a:rPr lang="de-DE" sz="3300"/>
                      </a:br>
                      <a:r>
                        <a:rPr lang="de-DE" sz="3300"/>
                        <a:t>(70.98%)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484613519"/>
                  </a:ext>
                </a:extLst>
              </a:tr>
            </a:tbl>
          </a:graphicData>
        </a:graphic>
      </p:graphicFrame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4F4F46A0-13A5-4974-A080-A4C90398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10.06.2020</a:t>
            </a:r>
            <a:endParaRPr lang="en-US"/>
          </a:p>
        </p:txBody>
      </p:sp>
      <p:sp>
        <p:nvSpPr>
          <p:cNvPr id="36" name="Foliennummernplatzhalter 35">
            <a:extLst>
              <a:ext uri="{FF2B5EF4-FFF2-40B4-BE49-F238E27FC236}">
                <a16:creationId xmlns:a16="http://schemas.microsoft.com/office/drawing/2014/main" id="{DD8CDDE6-2526-4D68-809B-043CD071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7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994</Words>
  <Application>Microsoft Office PowerPoint</Application>
  <PresentationFormat>Breitbild</PresentationFormat>
  <Paragraphs>276</Paragraphs>
  <Slides>21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Rockwell</vt:lpstr>
      <vt:lpstr>Slack-Lato</vt:lpstr>
      <vt:lpstr>Wingdings</vt:lpstr>
      <vt:lpstr>Office</vt:lpstr>
      <vt:lpstr>PowerPoint-Präsentation</vt:lpstr>
      <vt:lpstr>Agenda</vt:lpstr>
      <vt:lpstr> GIT Facts</vt:lpstr>
      <vt:lpstr>Interesting Facts in Data Exploration</vt:lpstr>
      <vt:lpstr>PowerPoint-Präsentation</vt:lpstr>
      <vt:lpstr>Live-Demo in the Maps</vt:lpstr>
      <vt:lpstr>Geek Knowledge</vt:lpstr>
      <vt:lpstr>Regression Outcome Duration Prediction</vt:lpstr>
      <vt:lpstr>Geek Knowldge</vt:lpstr>
      <vt:lpstr>Classification Outcome Direction Prediction</vt:lpstr>
      <vt:lpstr>Difficulties that occurred</vt:lpstr>
      <vt:lpstr>Future Research</vt:lpstr>
      <vt:lpstr>Thank you for your attention</vt:lpstr>
      <vt:lpstr>Backup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Niklas Best</dc:creator>
  <cp:lastModifiedBy>Jan Niklas Best</cp:lastModifiedBy>
  <cp:revision>1</cp:revision>
  <dcterms:created xsi:type="dcterms:W3CDTF">2020-06-09T23:03:51Z</dcterms:created>
  <dcterms:modified xsi:type="dcterms:W3CDTF">2020-06-10T17:39:13Z</dcterms:modified>
</cp:coreProperties>
</file>